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theme/theme4.xml" ContentType="application/vnd.openxmlformats-officedocument.theme+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 id="2147483650" r:id="rId2"/>
    <p:sldMasterId id="2147483651" r:id="rId3"/>
    <p:sldMasterId id="2147483688" r:id="rId4"/>
    <p:sldMasterId id="2147483703" r:id="rId5"/>
  </p:sldMasterIdLst>
  <p:notesMasterIdLst>
    <p:notesMasterId r:id="rId34"/>
  </p:notesMasterIdLst>
  <p:handoutMasterIdLst>
    <p:handoutMasterId r:id="rId35"/>
  </p:handoutMasterIdLst>
  <p:sldIdLst>
    <p:sldId id="799" r:id="rId6"/>
    <p:sldId id="800" r:id="rId7"/>
    <p:sldId id="801" r:id="rId8"/>
    <p:sldId id="802" r:id="rId9"/>
    <p:sldId id="803" r:id="rId10"/>
    <p:sldId id="804" r:id="rId11"/>
    <p:sldId id="805" r:id="rId12"/>
    <p:sldId id="806" r:id="rId13"/>
    <p:sldId id="807" r:id="rId14"/>
    <p:sldId id="808" r:id="rId15"/>
    <p:sldId id="809" r:id="rId16"/>
    <p:sldId id="810" r:id="rId17"/>
    <p:sldId id="811" r:id="rId18"/>
    <p:sldId id="812" r:id="rId19"/>
    <p:sldId id="813" r:id="rId20"/>
    <p:sldId id="814" r:id="rId21"/>
    <p:sldId id="815" r:id="rId22"/>
    <p:sldId id="816" r:id="rId23"/>
    <p:sldId id="818" r:id="rId24"/>
    <p:sldId id="819" r:id="rId25"/>
    <p:sldId id="820" r:id="rId26"/>
    <p:sldId id="821" r:id="rId27"/>
    <p:sldId id="822" r:id="rId28"/>
    <p:sldId id="823" r:id="rId29"/>
    <p:sldId id="824" r:id="rId30"/>
    <p:sldId id="829" r:id="rId31"/>
    <p:sldId id="825" r:id="rId32"/>
    <p:sldId id="830" r:id="rId33"/>
  </p:sldIdLst>
  <p:sldSz cx="9144000" cy="6858000" type="screen4x3"/>
  <p:notesSz cx="7315200" cy="96012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Joe" initials="J"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009696"/>
    <a:srgbClr val="9CAA00"/>
    <a:srgbClr val="007896"/>
    <a:srgbClr val="B1B1B0"/>
    <a:srgbClr val="878785"/>
    <a:srgbClr val="BBBBBB"/>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927" autoAdjust="0"/>
    <p:restoredTop sz="94668" autoAdjust="0"/>
  </p:normalViewPr>
  <p:slideViewPr>
    <p:cSldViewPr snapToGrid="0">
      <p:cViewPr>
        <p:scale>
          <a:sx n="68" d="100"/>
          <a:sy n="68" d="100"/>
        </p:scale>
        <p:origin x="-114" y="-900"/>
      </p:cViewPr>
      <p:guideLst>
        <p:guide orient="horz" pos="1244"/>
        <p:guide orient="horz" pos="3893"/>
        <p:guide orient="horz" pos="1080"/>
        <p:guide orient="horz" pos="3784"/>
        <p:guide orient="horz" pos="2214"/>
        <p:guide orient="horz" pos="211"/>
        <p:guide orient="horz" pos="720"/>
        <p:guide pos="227"/>
        <p:guide pos="341"/>
        <p:guide pos="3746"/>
        <p:guide pos="5427"/>
        <p:guide pos="5533"/>
        <p:guide pos="498"/>
        <p:guide pos="2878"/>
        <p:guide pos="2016"/>
      </p:guideLst>
    </p:cSldViewPr>
  </p:slideViewPr>
  <p:notesTextViewPr>
    <p:cViewPr>
      <p:scale>
        <a:sx n="100" d="100"/>
        <a:sy n="100" d="100"/>
      </p:scale>
      <p:origin x="0" y="0"/>
    </p:cViewPr>
  </p:notesTextViewPr>
  <p:sorterViewPr>
    <p:cViewPr>
      <p:scale>
        <a:sx n="130" d="100"/>
        <a:sy n="130" d="100"/>
      </p:scale>
      <p:origin x="0" y="10398"/>
    </p:cViewPr>
  </p:sorterViewPr>
  <p:notesViewPr>
    <p:cSldViewPr snapToGrid="0">
      <p:cViewPr varScale="1">
        <p:scale>
          <a:sx n="79" d="100"/>
          <a:sy n="79" d="100"/>
        </p:scale>
        <p:origin x="-3168" y="-66"/>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theme" Target="theme/theme1.xml"/><Relationship Id="rId3" Type="http://schemas.openxmlformats.org/officeDocument/2006/relationships/slideMaster" Target="slideMasters/slideMaster3.xml"/><Relationship Id="rId21" Type="http://schemas.openxmlformats.org/officeDocument/2006/relationships/slide" Target="slides/slide16.xml"/><Relationship Id="rId34" Type="http://schemas.openxmlformats.org/officeDocument/2006/relationships/notesMaster" Target="notesMasters/notesMaster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commentAuthors" Target="commentAuthor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handoutMaster" Target="handoutMasters/handoutMaster1.xml"/></Relationships>
</file>

<file path=ppt/comments/comment1.xml><?xml version="1.0" encoding="utf-8"?>
<p:cmLst xmlns:a="http://schemas.openxmlformats.org/drawingml/2006/main" xmlns:r="http://schemas.openxmlformats.org/officeDocument/2006/relationships" xmlns:p="http://schemas.openxmlformats.org/presentationml/2006/main">
  <p:cm authorId="0" dt="2014-12-22T04:05:31.373" idx="1">
    <p:pos x="4534" y="509"/>
    <p:text>I thought it made sense to just list the cases and then give the status update at the Conference</p:tex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7942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4143375" y="0"/>
            <a:ext cx="3170238" cy="479425"/>
          </a:xfrm>
          <a:prstGeom prst="rect">
            <a:avLst/>
          </a:prstGeom>
        </p:spPr>
        <p:txBody>
          <a:bodyPr vert="horz" lIns="91440" tIns="45720" rIns="91440" bIns="45720" rtlCol="0"/>
          <a:lstStyle>
            <a:lvl1pPr algn="r">
              <a:defRPr sz="1200"/>
            </a:lvl1pPr>
          </a:lstStyle>
          <a:p>
            <a:endParaRPr lang="en-US" dirty="0"/>
          </a:p>
        </p:txBody>
      </p:sp>
      <p:sp>
        <p:nvSpPr>
          <p:cNvPr id="4" name="Footer Placeholder 3"/>
          <p:cNvSpPr>
            <a:spLocks noGrp="1"/>
          </p:cNvSpPr>
          <p:nvPr>
            <p:ph type="ftr" sz="quarter" idx="2"/>
          </p:nvPr>
        </p:nvSpPr>
        <p:spPr>
          <a:xfrm>
            <a:off x="0" y="9120188"/>
            <a:ext cx="3170238" cy="479425"/>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4143375" y="9120188"/>
            <a:ext cx="3170238" cy="479425"/>
          </a:xfrm>
          <a:prstGeom prst="rect">
            <a:avLst/>
          </a:prstGeom>
        </p:spPr>
        <p:txBody>
          <a:bodyPr vert="horz" lIns="91440" tIns="45720" rIns="91440" bIns="45720" rtlCol="0" anchor="b"/>
          <a:lstStyle>
            <a:lvl1pPr algn="r">
              <a:defRPr sz="1200"/>
            </a:lvl1pPr>
          </a:lstStyle>
          <a:p>
            <a:fld id="{422EBDB8-7611-4E80-91E3-2D477CBFBCB4}" type="slidenum">
              <a:rPr lang="en-US" smtClean="0"/>
              <a:t>‹#›</a:t>
            </a:fld>
            <a:endParaRPr lang="en-US" dirty="0"/>
          </a:p>
        </p:txBody>
      </p:sp>
    </p:spTree>
    <p:extLst>
      <p:ext uri="{BB962C8B-B14F-4D97-AF65-F5344CB8AC3E}">
        <p14:creationId xmlns:p14="http://schemas.microsoft.com/office/powerpoint/2010/main" val="356110641"/>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3169920" cy="480060"/>
          </a:xfrm>
          <a:prstGeom prst="rect">
            <a:avLst/>
          </a:prstGeom>
          <a:noFill/>
          <a:ln>
            <a:noFill/>
          </a:ln>
          <a:effectLst/>
          <a:extLst/>
        </p:spPr>
        <p:txBody>
          <a:bodyPr vert="horz" wrap="square" lIns="96293" tIns="48146" rIns="96293" bIns="48146" numCol="1" anchor="t" anchorCtr="0" compatLnSpc="1">
            <a:prstTxWarp prst="textNoShape">
              <a:avLst/>
            </a:prstTxWarp>
          </a:bodyPr>
          <a:lstStyle>
            <a:lvl1pPr>
              <a:defRPr sz="1200">
                <a:cs typeface="+mn-cs"/>
              </a:defRPr>
            </a:lvl1pPr>
          </a:lstStyle>
          <a:p>
            <a:pPr>
              <a:defRPr/>
            </a:pPr>
            <a:endParaRPr lang="en-US" dirty="0"/>
          </a:p>
        </p:txBody>
      </p:sp>
      <p:sp>
        <p:nvSpPr>
          <p:cNvPr id="5123" name="Rectangle 3"/>
          <p:cNvSpPr>
            <a:spLocks noGrp="1" noChangeArrowheads="1"/>
          </p:cNvSpPr>
          <p:nvPr>
            <p:ph type="dt" idx="1"/>
          </p:nvPr>
        </p:nvSpPr>
        <p:spPr bwMode="auto">
          <a:xfrm>
            <a:off x="4143587" y="0"/>
            <a:ext cx="3169920" cy="480060"/>
          </a:xfrm>
          <a:prstGeom prst="rect">
            <a:avLst/>
          </a:prstGeom>
          <a:noFill/>
          <a:ln>
            <a:noFill/>
          </a:ln>
          <a:effectLst/>
          <a:extLst/>
        </p:spPr>
        <p:txBody>
          <a:bodyPr vert="horz" wrap="square" lIns="96293" tIns="48146" rIns="96293" bIns="48146" numCol="1" anchor="t" anchorCtr="0" compatLnSpc="1">
            <a:prstTxWarp prst="textNoShape">
              <a:avLst/>
            </a:prstTxWarp>
          </a:bodyPr>
          <a:lstStyle>
            <a:lvl1pPr algn="r">
              <a:defRPr sz="1200">
                <a:cs typeface="+mn-cs"/>
              </a:defRPr>
            </a:lvl1pPr>
          </a:lstStyle>
          <a:p>
            <a:pPr>
              <a:defRPr/>
            </a:pPr>
            <a:endParaRPr lang="en-US" dirty="0"/>
          </a:p>
        </p:txBody>
      </p:sp>
      <p:sp>
        <p:nvSpPr>
          <p:cNvPr id="16388" name="Rectangle 4"/>
          <p:cNvSpPr>
            <a:spLocks noGrp="1" noRot="1" noChangeAspect="1" noChangeArrowheads="1" noTextEdit="1"/>
          </p:cNvSpPr>
          <p:nvPr>
            <p:ph type="sldImg" idx="2"/>
          </p:nvPr>
        </p:nvSpPr>
        <p:spPr bwMode="auto">
          <a:xfrm>
            <a:off x="1257300" y="719138"/>
            <a:ext cx="4800600" cy="36004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5" name="Rectangle 5"/>
          <p:cNvSpPr>
            <a:spLocks noGrp="1" noChangeArrowheads="1"/>
          </p:cNvSpPr>
          <p:nvPr>
            <p:ph type="body" sz="quarter" idx="3"/>
          </p:nvPr>
        </p:nvSpPr>
        <p:spPr bwMode="auto">
          <a:xfrm>
            <a:off x="731520" y="4560571"/>
            <a:ext cx="5852160" cy="4320540"/>
          </a:xfrm>
          <a:prstGeom prst="rect">
            <a:avLst/>
          </a:prstGeom>
          <a:noFill/>
          <a:ln>
            <a:noFill/>
          </a:ln>
          <a:effectLst/>
          <a:extLst/>
        </p:spPr>
        <p:txBody>
          <a:bodyPr vert="horz" wrap="square" lIns="96293" tIns="48146" rIns="96293" bIns="48146"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5126" name="Rectangle 6"/>
          <p:cNvSpPr>
            <a:spLocks noGrp="1" noChangeArrowheads="1"/>
          </p:cNvSpPr>
          <p:nvPr>
            <p:ph type="ftr" sz="quarter" idx="4"/>
          </p:nvPr>
        </p:nvSpPr>
        <p:spPr bwMode="auto">
          <a:xfrm>
            <a:off x="0" y="9119473"/>
            <a:ext cx="3169920" cy="480060"/>
          </a:xfrm>
          <a:prstGeom prst="rect">
            <a:avLst/>
          </a:prstGeom>
          <a:noFill/>
          <a:ln>
            <a:noFill/>
          </a:ln>
          <a:effectLst/>
          <a:extLst/>
        </p:spPr>
        <p:txBody>
          <a:bodyPr vert="horz" wrap="square" lIns="96293" tIns="48146" rIns="96293" bIns="48146" numCol="1" anchor="b" anchorCtr="0" compatLnSpc="1">
            <a:prstTxWarp prst="textNoShape">
              <a:avLst/>
            </a:prstTxWarp>
          </a:bodyPr>
          <a:lstStyle>
            <a:lvl1pPr>
              <a:defRPr sz="1200">
                <a:cs typeface="+mn-cs"/>
              </a:defRPr>
            </a:lvl1pPr>
          </a:lstStyle>
          <a:p>
            <a:pPr>
              <a:defRPr/>
            </a:pPr>
            <a:endParaRPr lang="en-US" dirty="0"/>
          </a:p>
        </p:txBody>
      </p:sp>
      <p:sp>
        <p:nvSpPr>
          <p:cNvPr id="5127" name="Rectangle 7"/>
          <p:cNvSpPr>
            <a:spLocks noGrp="1" noChangeArrowheads="1"/>
          </p:cNvSpPr>
          <p:nvPr>
            <p:ph type="sldNum" sz="quarter" idx="5"/>
          </p:nvPr>
        </p:nvSpPr>
        <p:spPr bwMode="auto">
          <a:xfrm>
            <a:off x="4143587" y="9119473"/>
            <a:ext cx="3169920" cy="480060"/>
          </a:xfrm>
          <a:prstGeom prst="rect">
            <a:avLst/>
          </a:prstGeom>
          <a:noFill/>
          <a:ln>
            <a:noFill/>
          </a:ln>
          <a:effectLst/>
          <a:extLst/>
        </p:spPr>
        <p:txBody>
          <a:bodyPr vert="horz" wrap="square" lIns="96293" tIns="48146" rIns="96293" bIns="48146" numCol="1" anchor="b" anchorCtr="0" compatLnSpc="1">
            <a:prstTxWarp prst="textNoShape">
              <a:avLst/>
            </a:prstTxWarp>
          </a:bodyPr>
          <a:lstStyle>
            <a:lvl1pPr algn="r">
              <a:defRPr sz="1200">
                <a:cs typeface="+mn-cs"/>
              </a:defRPr>
            </a:lvl1pPr>
          </a:lstStyle>
          <a:p>
            <a:pPr>
              <a:defRPr/>
            </a:pPr>
            <a:fld id="{801B06CE-DF60-4C79-BC22-CF621305CDA1}" type="slidenum">
              <a:rPr lang="en-US"/>
              <a:pPr>
                <a:defRPr/>
              </a:pPr>
              <a:t>‹#›</a:t>
            </a:fld>
            <a:endParaRPr lang="en-US" dirty="0"/>
          </a:p>
        </p:txBody>
      </p:sp>
    </p:spTree>
    <p:extLst>
      <p:ext uri="{BB962C8B-B14F-4D97-AF65-F5344CB8AC3E}">
        <p14:creationId xmlns:p14="http://schemas.microsoft.com/office/powerpoint/2010/main" val="289044506"/>
      </p:ext>
    </p:extLst>
  </p:cSld>
  <p:clrMap bg1="lt1" tx1="dk1" bg2="lt2" tx2="dk2" accent1="accent1" accent2="accent2" accent3="accent3" accent4="accent4" accent5="accent5" accent6="accent6" hlink="hlink" folHlink="folHlink"/>
  <p:hf hdr="0" ftr="0"/>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801B06CE-DF60-4C79-BC22-CF621305CDA1}" type="slidenum">
              <a:rPr lang="en-US" smtClean="0"/>
              <a:pPr>
                <a:defRPr/>
              </a:pPr>
              <a:t>1</a:t>
            </a:fld>
            <a:endParaRPr lang="en-US" dirty="0"/>
          </a:p>
        </p:txBody>
      </p:sp>
      <p:sp>
        <p:nvSpPr>
          <p:cNvPr id="5" name="Date Placeholder 4"/>
          <p:cNvSpPr>
            <a:spLocks noGrp="1"/>
          </p:cNvSpPr>
          <p:nvPr>
            <p:ph type="dt" idx="11"/>
          </p:nvPr>
        </p:nvSpPr>
        <p:spPr/>
        <p:txBody>
          <a:bodyPr/>
          <a:lstStyle/>
          <a:p>
            <a:pPr>
              <a:defRPr/>
            </a:pPr>
            <a:endParaRPr lang="en-US" dirty="0"/>
          </a:p>
        </p:txBody>
      </p:sp>
    </p:spTree>
    <p:extLst>
      <p:ext uri="{BB962C8B-B14F-4D97-AF65-F5344CB8AC3E}">
        <p14:creationId xmlns:p14="http://schemas.microsoft.com/office/powerpoint/2010/main" val="410743512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pPr>
              <a:defRPr/>
            </a:pPr>
            <a:endParaRPr lang="en-US" dirty="0"/>
          </a:p>
        </p:txBody>
      </p:sp>
      <p:sp>
        <p:nvSpPr>
          <p:cNvPr id="5" name="Slide Number Placeholder 4"/>
          <p:cNvSpPr>
            <a:spLocks noGrp="1"/>
          </p:cNvSpPr>
          <p:nvPr>
            <p:ph type="sldNum" sz="quarter" idx="11"/>
          </p:nvPr>
        </p:nvSpPr>
        <p:spPr/>
        <p:txBody>
          <a:bodyPr/>
          <a:lstStyle/>
          <a:p>
            <a:pPr>
              <a:defRPr/>
            </a:pPr>
            <a:fld id="{801B06CE-DF60-4C79-BC22-CF621305CDA1}" type="slidenum">
              <a:rPr lang="en-US" smtClean="0"/>
              <a:pPr>
                <a:defRPr/>
              </a:pPr>
              <a:t>10</a:t>
            </a:fld>
            <a:endParaRPr lang="en-US" dirty="0"/>
          </a:p>
        </p:txBody>
      </p:sp>
    </p:spTree>
    <p:extLst>
      <p:ext uri="{BB962C8B-B14F-4D97-AF65-F5344CB8AC3E}">
        <p14:creationId xmlns:p14="http://schemas.microsoft.com/office/powerpoint/2010/main" val="284518333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pPr>
              <a:defRPr/>
            </a:pPr>
            <a:endParaRPr lang="en-US" dirty="0"/>
          </a:p>
        </p:txBody>
      </p:sp>
      <p:sp>
        <p:nvSpPr>
          <p:cNvPr id="5" name="Slide Number Placeholder 4"/>
          <p:cNvSpPr>
            <a:spLocks noGrp="1"/>
          </p:cNvSpPr>
          <p:nvPr>
            <p:ph type="sldNum" sz="quarter" idx="11"/>
          </p:nvPr>
        </p:nvSpPr>
        <p:spPr/>
        <p:txBody>
          <a:bodyPr/>
          <a:lstStyle/>
          <a:p>
            <a:pPr>
              <a:defRPr/>
            </a:pPr>
            <a:fld id="{801B06CE-DF60-4C79-BC22-CF621305CDA1}" type="slidenum">
              <a:rPr lang="en-US" smtClean="0"/>
              <a:pPr>
                <a:defRPr/>
              </a:pPr>
              <a:t>11</a:t>
            </a:fld>
            <a:endParaRPr lang="en-US" dirty="0"/>
          </a:p>
        </p:txBody>
      </p:sp>
    </p:spTree>
    <p:extLst>
      <p:ext uri="{BB962C8B-B14F-4D97-AF65-F5344CB8AC3E}">
        <p14:creationId xmlns:p14="http://schemas.microsoft.com/office/powerpoint/2010/main" val="125682390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a:ln/>
        </p:spPr>
      </p:sp>
      <p:sp>
        <p:nvSpPr>
          <p:cNvPr id="41987"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smtClean="0"/>
          </a:p>
        </p:txBody>
      </p:sp>
      <p:sp>
        <p:nvSpPr>
          <p:cNvPr id="41988"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81050" indent="-300038" eaLnBrk="0" hangingPunct="0">
              <a:defRPr>
                <a:solidFill>
                  <a:schemeClr val="tx1"/>
                </a:solidFill>
                <a:latin typeface="Arial" charset="0"/>
              </a:defRPr>
            </a:lvl2pPr>
            <a:lvl3pPr marL="1203325" indent="-239713" eaLnBrk="0" hangingPunct="0">
              <a:defRPr>
                <a:solidFill>
                  <a:schemeClr val="tx1"/>
                </a:solidFill>
                <a:latin typeface="Arial" charset="0"/>
              </a:defRPr>
            </a:lvl3pPr>
            <a:lvl4pPr marL="1684338" indent="-239713" eaLnBrk="0" hangingPunct="0">
              <a:defRPr>
                <a:solidFill>
                  <a:schemeClr val="tx1"/>
                </a:solidFill>
                <a:latin typeface="Arial" charset="0"/>
              </a:defRPr>
            </a:lvl4pPr>
            <a:lvl5pPr marL="2165350" indent="-239713" eaLnBrk="0" hangingPunct="0">
              <a:defRPr>
                <a:solidFill>
                  <a:schemeClr val="tx1"/>
                </a:solidFill>
                <a:latin typeface="Arial" charset="0"/>
              </a:defRPr>
            </a:lvl5pPr>
            <a:lvl6pPr marL="2622550" indent="-239713" eaLnBrk="0" fontAlgn="base" hangingPunct="0">
              <a:spcBef>
                <a:spcPct val="0"/>
              </a:spcBef>
              <a:spcAft>
                <a:spcPct val="0"/>
              </a:spcAft>
              <a:defRPr>
                <a:solidFill>
                  <a:schemeClr val="tx1"/>
                </a:solidFill>
                <a:latin typeface="Arial" charset="0"/>
              </a:defRPr>
            </a:lvl6pPr>
            <a:lvl7pPr marL="3079750" indent="-239713" eaLnBrk="0" fontAlgn="base" hangingPunct="0">
              <a:spcBef>
                <a:spcPct val="0"/>
              </a:spcBef>
              <a:spcAft>
                <a:spcPct val="0"/>
              </a:spcAft>
              <a:defRPr>
                <a:solidFill>
                  <a:schemeClr val="tx1"/>
                </a:solidFill>
                <a:latin typeface="Arial" charset="0"/>
              </a:defRPr>
            </a:lvl7pPr>
            <a:lvl8pPr marL="3536950" indent="-239713" eaLnBrk="0" fontAlgn="base" hangingPunct="0">
              <a:spcBef>
                <a:spcPct val="0"/>
              </a:spcBef>
              <a:spcAft>
                <a:spcPct val="0"/>
              </a:spcAft>
              <a:defRPr>
                <a:solidFill>
                  <a:schemeClr val="tx1"/>
                </a:solidFill>
                <a:latin typeface="Arial" charset="0"/>
              </a:defRPr>
            </a:lvl8pPr>
            <a:lvl9pPr marL="3994150" indent="-239713" eaLnBrk="0" fontAlgn="base" hangingPunct="0">
              <a:spcBef>
                <a:spcPct val="0"/>
              </a:spcBef>
              <a:spcAft>
                <a:spcPct val="0"/>
              </a:spcAft>
              <a:defRPr>
                <a:solidFill>
                  <a:schemeClr val="tx1"/>
                </a:solidFill>
                <a:latin typeface="Arial" charset="0"/>
              </a:defRPr>
            </a:lvl9pPr>
          </a:lstStyle>
          <a:p>
            <a:pPr eaLnBrk="1" hangingPunct="1"/>
            <a:fld id="{5EC85E89-0189-436D-8316-01C21869DC98}" type="slidenum">
              <a:rPr lang="en-US" altLang="en-US" smtClean="0">
                <a:cs typeface="Arial" charset="0"/>
              </a:rPr>
              <a:pPr eaLnBrk="1" hangingPunct="1"/>
              <a:t>12</a:t>
            </a:fld>
            <a:endParaRPr lang="en-US" altLang="en-US" dirty="0" smtClean="0">
              <a:cs typeface="Arial" charset="0"/>
            </a:endParaRPr>
          </a:p>
        </p:txBody>
      </p:sp>
      <p:sp>
        <p:nvSpPr>
          <p:cNvPr id="41989" name="Date Placeholder 1"/>
          <p:cNvSpPr>
            <a:spLocks noGrp="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dirty="0"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a:ln/>
        </p:spPr>
      </p:sp>
      <p:sp>
        <p:nvSpPr>
          <p:cNvPr id="43011"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p>
        </p:txBody>
      </p:sp>
      <p:sp>
        <p:nvSpPr>
          <p:cNvPr id="43012"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5CB46F0E-7F13-4B95-9CD5-E3AA79F8345D}" type="slidenum">
              <a:rPr lang="en-US" altLang="en-US" sz="1300" smtClean="0"/>
              <a:pPr eaLnBrk="1" hangingPunct="1">
                <a:spcBef>
                  <a:spcPct val="0"/>
                </a:spcBef>
              </a:pPr>
              <a:t>13</a:t>
            </a:fld>
            <a:endParaRPr lang="en-US" altLang="en-US" sz="1300" dirty="0"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a:ln/>
        </p:spPr>
      </p:sp>
      <p:sp>
        <p:nvSpPr>
          <p:cNvPr id="44035"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952500"/>
            <a:endParaRPr lang="en-US" altLang="en-US" dirty="0" smtClean="0"/>
          </a:p>
        </p:txBody>
      </p:sp>
      <p:sp>
        <p:nvSpPr>
          <p:cNvPr id="44036"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A565A837-971E-4643-9367-EE51082CD20D}" type="slidenum">
              <a:rPr lang="en-US" altLang="en-US" sz="1300" smtClean="0"/>
              <a:pPr eaLnBrk="1" hangingPunct="1">
                <a:spcBef>
                  <a:spcPct val="0"/>
                </a:spcBef>
              </a:pPr>
              <a:t>14</a:t>
            </a:fld>
            <a:endParaRPr lang="en-US" altLang="en-US" sz="1300" dirty="0"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pPr>
              <a:defRPr/>
            </a:pPr>
            <a:endParaRPr lang="en-US" dirty="0"/>
          </a:p>
        </p:txBody>
      </p:sp>
      <p:sp>
        <p:nvSpPr>
          <p:cNvPr id="5" name="Slide Number Placeholder 4"/>
          <p:cNvSpPr>
            <a:spLocks noGrp="1"/>
          </p:cNvSpPr>
          <p:nvPr>
            <p:ph type="sldNum" sz="quarter" idx="11"/>
          </p:nvPr>
        </p:nvSpPr>
        <p:spPr/>
        <p:txBody>
          <a:bodyPr/>
          <a:lstStyle/>
          <a:p>
            <a:pPr>
              <a:defRPr/>
            </a:pPr>
            <a:fld id="{801B06CE-DF60-4C79-BC22-CF621305CDA1}" type="slidenum">
              <a:rPr lang="en-US" smtClean="0"/>
              <a:pPr>
                <a:defRPr/>
              </a:pPr>
              <a:t>15</a:t>
            </a:fld>
            <a:endParaRPr lang="en-US" dirty="0"/>
          </a:p>
        </p:txBody>
      </p:sp>
    </p:spTree>
    <p:extLst>
      <p:ext uri="{BB962C8B-B14F-4D97-AF65-F5344CB8AC3E}">
        <p14:creationId xmlns:p14="http://schemas.microsoft.com/office/powerpoint/2010/main" val="14286640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a:ln/>
        </p:spPr>
      </p:sp>
      <p:sp>
        <p:nvSpPr>
          <p:cNvPr id="45059"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p>
        </p:txBody>
      </p:sp>
      <p:sp>
        <p:nvSpPr>
          <p:cNvPr id="45060"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B4B396EA-C288-489D-BDFD-47291DF9ED3A}" type="slidenum">
              <a:rPr lang="en-US" altLang="en-US" sz="1300" smtClean="0"/>
              <a:pPr eaLnBrk="1" hangingPunct="1">
                <a:spcBef>
                  <a:spcPct val="0"/>
                </a:spcBef>
              </a:pPr>
              <a:t>16</a:t>
            </a:fld>
            <a:endParaRPr lang="en-US" altLang="en-US" sz="1300" dirty="0"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a:ln/>
        </p:spPr>
      </p:sp>
      <p:sp>
        <p:nvSpPr>
          <p:cNvPr id="46083"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p>
        </p:txBody>
      </p:sp>
      <p:sp>
        <p:nvSpPr>
          <p:cNvPr id="46084"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F86D0D0B-8D83-433D-8F67-8478BC0C14D3}" type="slidenum">
              <a:rPr lang="en-US" altLang="en-US" sz="1300" smtClean="0"/>
              <a:pPr eaLnBrk="1" hangingPunct="1">
                <a:spcBef>
                  <a:spcPct val="0"/>
                </a:spcBef>
              </a:pPr>
              <a:t>17</a:t>
            </a:fld>
            <a:endParaRPr lang="en-US" altLang="en-US" sz="1300" dirty="0"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pPr>
              <a:defRPr/>
            </a:pPr>
            <a:endParaRPr lang="en-US" dirty="0"/>
          </a:p>
        </p:txBody>
      </p:sp>
      <p:sp>
        <p:nvSpPr>
          <p:cNvPr id="5" name="Slide Number Placeholder 4"/>
          <p:cNvSpPr>
            <a:spLocks noGrp="1"/>
          </p:cNvSpPr>
          <p:nvPr>
            <p:ph type="sldNum" sz="quarter" idx="11"/>
          </p:nvPr>
        </p:nvSpPr>
        <p:spPr/>
        <p:txBody>
          <a:bodyPr/>
          <a:lstStyle/>
          <a:p>
            <a:pPr>
              <a:defRPr/>
            </a:pPr>
            <a:fld id="{801B06CE-DF60-4C79-BC22-CF621305CDA1}" type="slidenum">
              <a:rPr lang="en-US" smtClean="0"/>
              <a:pPr>
                <a:defRPr/>
              </a:pPr>
              <a:t>18</a:t>
            </a:fld>
            <a:endParaRPr lang="en-US" dirty="0"/>
          </a:p>
        </p:txBody>
      </p:sp>
    </p:spTree>
    <p:extLst>
      <p:ext uri="{BB962C8B-B14F-4D97-AF65-F5344CB8AC3E}">
        <p14:creationId xmlns:p14="http://schemas.microsoft.com/office/powerpoint/2010/main" val="101122134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pPr>
              <a:defRPr/>
            </a:pPr>
            <a:endParaRPr lang="en-US" dirty="0"/>
          </a:p>
        </p:txBody>
      </p:sp>
      <p:sp>
        <p:nvSpPr>
          <p:cNvPr id="5" name="Slide Number Placeholder 4"/>
          <p:cNvSpPr>
            <a:spLocks noGrp="1"/>
          </p:cNvSpPr>
          <p:nvPr>
            <p:ph type="sldNum" sz="quarter" idx="11"/>
          </p:nvPr>
        </p:nvSpPr>
        <p:spPr/>
        <p:txBody>
          <a:bodyPr/>
          <a:lstStyle/>
          <a:p>
            <a:pPr>
              <a:defRPr/>
            </a:pPr>
            <a:fld id="{801B06CE-DF60-4C79-BC22-CF621305CDA1}" type="slidenum">
              <a:rPr lang="en-US" smtClean="0"/>
              <a:pPr>
                <a:defRPr/>
              </a:pPr>
              <a:t>19</a:t>
            </a:fld>
            <a:endParaRPr lang="en-US" dirty="0"/>
          </a:p>
        </p:txBody>
      </p:sp>
    </p:spTree>
    <p:extLst>
      <p:ext uri="{BB962C8B-B14F-4D97-AF65-F5344CB8AC3E}">
        <p14:creationId xmlns:p14="http://schemas.microsoft.com/office/powerpoint/2010/main" val="38861448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ln/>
        </p:spPr>
      </p:sp>
      <p:sp>
        <p:nvSpPr>
          <p:cNvPr id="38915"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p>
        </p:txBody>
      </p:sp>
      <p:sp>
        <p:nvSpPr>
          <p:cNvPr id="38916"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CD1FC2B3-1092-4DE1-B7F2-D37DEBC8CD46}" type="slidenum">
              <a:rPr lang="en-US" altLang="en-US" sz="1300" smtClean="0"/>
              <a:pPr eaLnBrk="1" hangingPunct="1">
                <a:spcBef>
                  <a:spcPct val="0"/>
                </a:spcBef>
              </a:pPr>
              <a:t>2</a:t>
            </a:fld>
            <a:endParaRPr lang="en-US" altLang="en-US" sz="1300" dirty="0"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pPr>
              <a:defRPr/>
            </a:pPr>
            <a:endParaRPr lang="en-US" dirty="0"/>
          </a:p>
        </p:txBody>
      </p:sp>
      <p:sp>
        <p:nvSpPr>
          <p:cNvPr id="5" name="Slide Number Placeholder 4"/>
          <p:cNvSpPr>
            <a:spLocks noGrp="1"/>
          </p:cNvSpPr>
          <p:nvPr>
            <p:ph type="sldNum" sz="quarter" idx="11"/>
          </p:nvPr>
        </p:nvSpPr>
        <p:spPr/>
        <p:txBody>
          <a:bodyPr/>
          <a:lstStyle/>
          <a:p>
            <a:pPr>
              <a:defRPr/>
            </a:pPr>
            <a:fld id="{801B06CE-DF60-4C79-BC22-CF621305CDA1}" type="slidenum">
              <a:rPr lang="en-US" smtClean="0"/>
              <a:pPr>
                <a:defRPr/>
              </a:pPr>
              <a:t>20</a:t>
            </a:fld>
            <a:endParaRPr lang="en-US" dirty="0"/>
          </a:p>
        </p:txBody>
      </p:sp>
    </p:spTree>
    <p:extLst>
      <p:ext uri="{BB962C8B-B14F-4D97-AF65-F5344CB8AC3E}">
        <p14:creationId xmlns:p14="http://schemas.microsoft.com/office/powerpoint/2010/main" val="98575206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pPr>
              <a:defRPr/>
            </a:pPr>
            <a:endParaRPr lang="en-US" dirty="0"/>
          </a:p>
        </p:txBody>
      </p:sp>
      <p:sp>
        <p:nvSpPr>
          <p:cNvPr id="5" name="Slide Number Placeholder 4"/>
          <p:cNvSpPr>
            <a:spLocks noGrp="1"/>
          </p:cNvSpPr>
          <p:nvPr>
            <p:ph type="sldNum" sz="quarter" idx="11"/>
          </p:nvPr>
        </p:nvSpPr>
        <p:spPr/>
        <p:txBody>
          <a:bodyPr/>
          <a:lstStyle/>
          <a:p>
            <a:pPr>
              <a:defRPr/>
            </a:pPr>
            <a:fld id="{801B06CE-DF60-4C79-BC22-CF621305CDA1}" type="slidenum">
              <a:rPr lang="en-US" smtClean="0"/>
              <a:pPr>
                <a:defRPr/>
              </a:pPr>
              <a:t>21</a:t>
            </a:fld>
            <a:endParaRPr lang="en-US" dirty="0"/>
          </a:p>
        </p:txBody>
      </p:sp>
    </p:spTree>
    <p:extLst>
      <p:ext uri="{BB962C8B-B14F-4D97-AF65-F5344CB8AC3E}">
        <p14:creationId xmlns:p14="http://schemas.microsoft.com/office/powerpoint/2010/main" val="359333806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pPr>
              <a:defRPr/>
            </a:pPr>
            <a:endParaRPr lang="en-US" dirty="0"/>
          </a:p>
        </p:txBody>
      </p:sp>
      <p:sp>
        <p:nvSpPr>
          <p:cNvPr id="5" name="Slide Number Placeholder 4"/>
          <p:cNvSpPr>
            <a:spLocks noGrp="1"/>
          </p:cNvSpPr>
          <p:nvPr>
            <p:ph type="sldNum" sz="quarter" idx="11"/>
          </p:nvPr>
        </p:nvSpPr>
        <p:spPr/>
        <p:txBody>
          <a:bodyPr/>
          <a:lstStyle/>
          <a:p>
            <a:pPr>
              <a:defRPr/>
            </a:pPr>
            <a:fld id="{801B06CE-DF60-4C79-BC22-CF621305CDA1}" type="slidenum">
              <a:rPr lang="en-US" smtClean="0"/>
              <a:pPr>
                <a:defRPr/>
              </a:pPr>
              <a:t>22</a:t>
            </a:fld>
            <a:endParaRPr lang="en-US" dirty="0"/>
          </a:p>
        </p:txBody>
      </p:sp>
    </p:spTree>
    <p:extLst>
      <p:ext uri="{BB962C8B-B14F-4D97-AF65-F5344CB8AC3E}">
        <p14:creationId xmlns:p14="http://schemas.microsoft.com/office/powerpoint/2010/main" val="306036510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pPr>
              <a:defRPr/>
            </a:pPr>
            <a:endParaRPr lang="en-US" dirty="0"/>
          </a:p>
        </p:txBody>
      </p:sp>
      <p:sp>
        <p:nvSpPr>
          <p:cNvPr id="5" name="Slide Number Placeholder 4"/>
          <p:cNvSpPr>
            <a:spLocks noGrp="1"/>
          </p:cNvSpPr>
          <p:nvPr>
            <p:ph type="sldNum" sz="quarter" idx="11"/>
          </p:nvPr>
        </p:nvSpPr>
        <p:spPr/>
        <p:txBody>
          <a:bodyPr/>
          <a:lstStyle/>
          <a:p>
            <a:pPr>
              <a:defRPr/>
            </a:pPr>
            <a:fld id="{801B06CE-DF60-4C79-BC22-CF621305CDA1}" type="slidenum">
              <a:rPr lang="en-US" smtClean="0"/>
              <a:pPr>
                <a:defRPr/>
              </a:pPr>
              <a:t>23</a:t>
            </a:fld>
            <a:endParaRPr lang="en-US" dirty="0"/>
          </a:p>
        </p:txBody>
      </p:sp>
    </p:spTree>
    <p:extLst>
      <p:ext uri="{BB962C8B-B14F-4D97-AF65-F5344CB8AC3E}">
        <p14:creationId xmlns:p14="http://schemas.microsoft.com/office/powerpoint/2010/main" val="47823684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pPr>
              <a:defRPr/>
            </a:pPr>
            <a:endParaRPr lang="en-US" dirty="0"/>
          </a:p>
        </p:txBody>
      </p:sp>
      <p:sp>
        <p:nvSpPr>
          <p:cNvPr id="5" name="Slide Number Placeholder 4"/>
          <p:cNvSpPr>
            <a:spLocks noGrp="1"/>
          </p:cNvSpPr>
          <p:nvPr>
            <p:ph type="sldNum" sz="quarter" idx="11"/>
          </p:nvPr>
        </p:nvSpPr>
        <p:spPr/>
        <p:txBody>
          <a:bodyPr/>
          <a:lstStyle/>
          <a:p>
            <a:pPr>
              <a:defRPr/>
            </a:pPr>
            <a:fld id="{801B06CE-DF60-4C79-BC22-CF621305CDA1}" type="slidenum">
              <a:rPr lang="en-US" smtClean="0"/>
              <a:pPr>
                <a:defRPr/>
              </a:pPr>
              <a:t>24</a:t>
            </a:fld>
            <a:endParaRPr lang="en-US" dirty="0"/>
          </a:p>
        </p:txBody>
      </p:sp>
    </p:spTree>
    <p:extLst>
      <p:ext uri="{BB962C8B-B14F-4D97-AF65-F5344CB8AC3E}">
        <p14:creationId xmlns:p14="http://schemas.microsoft.com/office/powerpoint/2010/main" val="42924871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pPr>
              <a:defRPr/>
            </a:pPr>
            <a:endParaRPr lang="en-US" dirty="0"/>
          </a:p>
        </p:txBody>
      </p:sp>
      <p:sp>
        <p:nvSpPr>
          <p:cNvPr id="5" name="Slide Number Placeholder 4"/>
          <p:cNvSpPr>
            <a:spLocks noGrp="1"/>
          </p:cNvSpPr>
          <p:nvPr>
            <p:ph type="sldNum" sz="quarter" idx="11"/>
          </p:nvPr>
        </p:nvSpPr>
        <p:spPr/>
        <p:txBody>
          <a:bodyPr/>
          <a:lstStyle/>
          <a:p>
            <a:pPr>
              <a:defRPr/>
            </a:pPr>
            <a:fld id="{801B06CE-DF60-4C79-BC22-CF621305CDA1}" type="slidenum">
              <a:rPr lang="en-US" smtClean="0"/>
              <a:pPr>
                <a:defRPr/>
              </a:pPr>
              <a:t>25</a:t>
            </a:fld>
            <a:endParaRPr lang="en-US" dirty="0"/>
          </a:p>
        </p:txBody>
      </p:sp>
    </p:spTree>
    <p:extLst>
      <p:ext uri="{BB962C8B-B14F-4D97-AF65-F5344CB8AC3E}">
        <p14:creationId xmlns:p14="http://schemas.microsoft.com/office/powerpoint/2010/main" val="363583591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a:ln/>
        </p:spPr>
      </p:sp>
      <p:sp>
        <p:nvSpPr>
          <p:cNvPr id="47107"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p>
        </p:txBody>
      </p:sp>
      <p:sp>
        <p:nvSpPr>
          <p:cNvPr id="47108"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6727A15A-E4C6-477D-ACB1-C34979198877}" type="slidenum">
              <a:rPr lang="en-US" altLang="en-US" sz="1300" smtClean="0"/>
              <a:pPr eaLnBrk="1" hangingPunct="1">
                <a:spcBef>
                  <a:spcPct val="0"/>
                </a:spcBef>
              </a:pPr>
              <a:t>26</a:t>
            </a:fld>
            <a:endParaRPr lang="en-US" altLang="en-US" sz="1300" dirty="0"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US" dirty="0"/>
          </a:p>
        </p:txBody>
      </p:sp>
      <p:sp>
        <p:nvSpPr>
          <p:cNvPr id="4" name="Date Placeholder 3"/>
          <p:cNvSpPr>
            <a:spLocks noGrp="1"/>
          </p:cNvSpPr>
          <p:nvPr>
            <p:ph type="dt" idx="10"/>
          </p:nvPr>
        </p:nvSpPr>
        <p:spPr/>
        <p:txBody>
          <a:bodyPr/>
          <a:lstStyle/>
          <a:p>
            <a:pPr>
              <a:defRPr/>
            </a:pPr>
            <a:endParaRPr lang="en-US" dirty="0"/>
          </a:p>
        </p:txBody>
      </p:sp>
      <p:sp>
        <p:nvSpPr>
          <p:cNvPr id="5" name="Slide Number Placeholder 4"/>
          <p:cNvSpPr>
            <a:spLocks noGrp="1"/>
          </p:cNvSpPr>
          <p:nvPr>
            <p:ph type="sldNum" sz="quarter" idx="11"/>
          </p:nvPr>
        </p:nvSpPr>
        <p:spPr/>
        <p:txBody>
          <a:bodyPr/>
          <a:lstStyle/>
          <a:p>
            <a:pPr>
              <a:defRPr/>
            </a:pPr>
            <a:fld id="{801B06CE-DF60-4C79-BC22-CF621305CDA1}" type="slidenum">
              <a:rPr lang="en-US" smtClean="0"/>
              <a:pPr>
                <a:defRPr/>
              </a:pPr>
              <a:t>27</a:t>
            </a:fld>
            <a:endParaRPr lang="en-US" dirty="0"/>
          </a:p>
        </p:txBody>
      </p:sp>
    </p:spTree>
    <p:extLst>
      <p:ext uri="{BB962C8B-B14F-4D97-AF65-F5344CB8AC3E}">
        <p14:creationId xmlns:p14="http://schemas.microsoft.com/office/powerpoint/2010/main" val="210908849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pPr>
              <a:defRPr/>
            </a:pPr>
            <a:endParaRPr lang="en-US" dirty="0"/>
          </a:p>
        </p:txBody>
      </p:sp>
      <p:sp>
        <p:nvSpPr>
          <p:cNvPr id="5" name="Slide Number Placeholder 4"/>
          <p:cNvSpPr>
            <a:spLocks noGrp="1"/>
          </p:cNvSpPr>
          <p:nvPr>
            <p:ph type="sldNum" sz="quarter" idx="11"/>
          </p:nvPr>
        </p:nvSpPr>
        <p:spPr/>
        <p:txBody>
          <a:bodyPr/>
          <a:lstStyle/>
          <a:p>
            <a:pPr>
              <a:defRPr/>
            </a:pPr>
            <a:fld id="{801B06CE-DF60-4C79-BC22-CF621305CDA1}" type="slidenum">
              <a:rPr lang="en-US" smtClean="0"/>
              <a:pPr>
                <a:defRPr/>
              </a:pPr>
              <a:t>28</a:t>
            </a:fld>
            <a:endParaRPr lang="en-US" dirty="0"/>
          </a:p>
        </p:txBody>
      </p:sp>
    </p:spTree>
    <p:extLst>
      <p:ext uri="{BB962C8B-B14F-4D97-AF65-F5344CB8AC3E}">
        <p14:creationId xmlns:p14="http://schemas.microsoft.com/office/powerpoint/2010/main" val="38260762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a:ln/>
        </p:spPr>
      </p:sp>
      <p:sp>
        <p:nvSpPr>
          <p:cNvPr id="39939"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smtClean="0"/>
          </a:p>
        </p:txBody>
      </p:sp>
      <p:sp>
        <p:nvSpPr>
          <p:cNvPr id="39940"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314CEF18-2111-4612-98A8-402298A3D277}" type="slidenum">
              <a:rPr lang="en-US" altLang="en-US" sz="1300" smtClean="0">
                <a:cs typeface="Arial" charset="0"/>
              </a:rPr>
              <a:pPr eaLnBrk="1" hangingPunct="1">
                <a:spcBef>
                  <a:spcPct val="0"/>
                </a:spcBef>
              </a:pPr>
              <a:t>3</a:t>
            </a:fld>
            <a:endParaRPr lang="en-US" altLang="en-US" sz="1300" dirty="0" smtClean="0">
              <a:cs typeface="Arial"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pPr>
              <a:defRPr/>
            </a:pPr>
            <a:endParaRPr lang="en-US" dirty="0"/>
          </a:p>
        </p:txBody>
      </p:sp>
      <p:sp>
        <p:nvSpPr>
          <p:cNvPr id="5" name="Slide Number Placeholder 4"/>
          <p:cNvSpPr>
            <a:spLocks noGrp="1"/>
          </p:cNvSpPr>
          <p:nvPr>
            <p:ph type="sldNum" sz="quarter" idx="11"/>
          </p:nvPr>
        </p:nvSpPr>
        <p:spPr/>
        <p:txBody>
          <a:bodyPr/>
          <a:lstStyle/>
          <a:p>
            <a:pPr>
              <a:defRPr/>
            </a:pPr>
            <a:fld id="{801B06CE-DF60-4C79-BC22-CF621305CDA1}" type="slidenum">
              <a:rPr lang="en-US" smtClean="0"/>
              <a:pPr>
                <a:defRPr/>
              </a:pPr>
              <a:t>4</a:t>
            </a:fld>
            <a:endParaRPr lang="en-US" dirty="0"/>
          </a:p>
        </p:txBody>
      </p:sp>
    </p:spTree>
    <p:extLst>
      <p:ext uri="{BB962C8B-B14F-4D97-AF65-F5344CB8AC3E}">
        <p14:creationId xmlns:p14="http://schemas.microsoft.com/office/powerpoint/2010/main" val="32964165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pPr>
              <a:defRPr/>
            </a:pPr>
            <a:endParaRPr lang="en-US" dirty="0"/>
          </a:p>
        </p:txBody>
      </p:sp>
      <p:sp>
        <p:nvSpPr>
          <p:cNvPr id="5" name="Slide Number Placeholder 4"/>
          <p:cNvSpPr>
            <a:spLocks noGrp="1"/>
          </p:cNvSpPr>
          <p:nvPr>
            <p:ph type="sldNum" sz="quarter" idx="11"/>
          </p:nvPr>
        </p:nvSpPr>
        <p:spPr/>
        <p:txBody>
          <a:bodyPr/>
          <a:lstStyle/>
          <a:p>
            <a:pPr>
              <a:defRPr/>
            </a:pPr>
            <a:fld id="{801B06CE-DF60-4C79-BC22-CF621305CDA1}" type="slidenum">
              <a:rPr lang="en-US" smtClean="0"/>
              <a:pPr>
                <a:defRPr/>
              </a:pPr>
              <a:t>5</a:t>
            </a:fld>
            <a:endParaRPr lang="en-US" dirty="0"/>
          </a:p>
        </p:txBody>
      </p:sp>
    </p:spTree>
    <p:extLst>
      <p:ext uri="{BB962C8B-B14F-4D97-AF65-F5344CB8AC3E}">
        <p14:creationId xmlns:p14="http://schemas.microsoft.com/office/powerpoint/2010/main" val="358716182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a:ln/>
        </p:spPr>
      </p:sp>
      <p:sp>
        <p:nvSpPr>
          <p:cNvPr id="40963"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p>
        </p:txBody>
      </p:sp>
      <p:sp>
        <p:nvSpPr>
          <p:cNvPr id="40964"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FE8FF1A6-FA14-4AD3-B40D-6B65B7D53074}" type="slidenum">
              <a:rPr lang="en-US" altLang="en-US" sz="1300" smtClean="0"/>
              <a:pPr eaLnBrk="1" hangingPunct="1">
                <a:spcBef>
                  <a:spcPct val="0"/>
                </a:spcBef>
              </a:pPr>
              <a:t>6</a:t>
            </a:fld>
            <a:endParaRPr lang="en-US" altLang="en-US" sz="1300" dirty="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pPr>
              <a:defRPr/>
            </a:pPr>
            <a:endParaRPr lang="en-US" dirty="0"/>
          </a:p>
        </p:txBody>
      </p:sp>
      <p:sp>
        <p:nvSpPr>
          <p:cNvPr id="5" name="Slide Number Placeholder 4"/>
          <p:cNvSpPr>
            <a:spLocks noGrp="1"/>
          </p:cNvSpPr>
          <p:nvPr>
            <p:ph type="sldNum" sz="quarter" idx="11"/>
          </p:nvPr>
        </p:nvSpPr>
        <p:spPr/>
        <p:txBody>
          <a:bodyPr/>
          <a:lstStyle/>
          <a:p>
            <a:pPr>
              <a:defRPr/>
            </a:pPr>
            <a:fld id="{801B06CE-DF60-4C79-BC22-CF621305CDA1}" type="slidenum">
              <a:rPr lang="en-US" smtClean="0"/>
              <a:pPr>
                <a:defRPr/>
              </a:pPr>
              <a:t>7</a:t>
            </a:fld>
            <a:endParaRPr lang="en-US" dirty="0"/>
          </a:p>
        </p:txBody>
      </p:sp>
    </p:spTree>
    <p:extLst>
      <p:ext uri="{BB962C8B-B14F-4D97-AF65-F5344CB8AC3E}">
        <p14:creationId xmlns:p14="http://schemas.microsoft.com/office/powerpoint/2010/main" val="414467266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pPr>
              <a:defRPr/>
            </a:pPr>
            <a:endParaRPr lang="en-US" dirty="0"/>
          </a:p>
        </p:txBody>
      </p:sp>
      <p:sp>
        <p:nvSpPr>
          <p:cNvPr id="5" name="Slide Number Placeholder 4"/>
          <p:cNvSpPr>
            <a:spLocks noGrp="1"/>
          </p:cNvSpPr>
          <p:nvPr>
            <p:ph type="sldNum" sz="quarter" idx="11"/>
          </p:nvPr>
        </p:nvSpPr>
        <p:spPr/>
        <p:txBody>
          <a:bodyPr/>
          <a:lstStyle/>
          <a:p>
            <a:pPr>
              <a:defRPr/>
            </a:pPr>
            <a:fld id="{801B06CE-DF60-4C79-BC22-CF621305CDA1}" type="slidenum">
              <a:rPr lang="en-US" smtClean="0"/>
              <a:pPr>
                <a:defRPr/>
              </a:pPr>
              <a:t>8</a:t>
            </a:fld>
            <a:endParaRPr lang="en-US" dirty="0"/>
          </a:p>
        </p:txBody>
      </p:sp>
    </p:spTree>
    <p:extLst>
      <p:ext uri="{BB962C8B-B14F-4D97-AF65-F5344CB8AC3E}">
        <p14:creationId xmlns:p14="http://schemas.microsoft.com/office/powerpoint/2010/main" val="416192019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pPr>
              <a:defRPr/>
            </a:pPr>
            <a:endParaRPr lang="en-US" dirty="0"/>
          </a:p>
        </p:txBody>
      </p:sp>
      <p:sp>
        <p:nvSpPr>
          <p:cNvPr id="5" name="Slide Number Placeholder 4"/>
          <p:cNvSpPr>
            <a:spLocks noGrp="1"/>
          </p:cNvSpPr>
          <p:nvPr>
            <p:ph type="sldNum" sz="quarter" idx="11"/>
          </p:nvPr>
        </p:nvSpPr>
        <p:spPr/>
        <p:txBody>
          <a:bodyPr/>
          <a:lstStyle/>
          <a:p>
            <a:pPr>
              <a:defRPr/>
            </a:pPr>
            <a:fld id="{801B06CE-DF60-4C79-BC22-CF621305CDA1}" type="slidenum">
              <a:rPr lang="en-US" smtClean="0"/>
              <a:pPr>
                <a:defRPr/>
              </a:pPr>
              <a:t>9</a:t>
            </a:fld>
            <a:endParaRPr lang="en-US" dirty="0"/>
          </a:p>
        </p:txBody>
      </p:sp>
    </p:spTree>
    <p:extLst>
      <p:ext uri="{BB962C8B-B14F-4D97-AF65-F5344CB8AC3E}">
        <p14:creationId xmlns:p14="http://schemas.microsoft.com/office/powerpoint/2010/main" val="30090937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image" Target="../media/image2.jpeg"/><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image" Target="../media/image2.jpeg"/><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grpSp>
        <p:nvGrpSpPr>
          <p:cNvPr id="4" name="Group 85"/>
          <p:cNvGrpSpPr>
            <a:grpSpLocks/>
          </p:cNvGrpSpPr>
          <p:nvPr/>
        </p:nvGrpSpPr>
        <p:grpSpPr bwMode="auto">
          <a:xfrm>
            <a:off x="0" y="0"/>
            <a:ext cx="9150350" cy="6858000"/>
            <a:chOff x="0" y="0"/>
            <a:chExt cx="5764" cy="4320"/>
          </a:xfrm>
        </p:grpSpPr>
        <p:sp>
          <p:nvSpPr>
            <p:cNvPr id="5" name="Rectangle 77"/>
            <p:cNvSpPr>
              <a:spLocks noChangeArrowheads="1"/>
            </p:cNvSpPr>
            <p:nvPr userDrawn="1"/>
          </p:nvSpPr>
          <p:spPr bwMode="gray">
            <a:xfrm>
              <a:off x="4" y="0"/>
              <a:ext cx="5750" cy="216"/>
            </a:xfrm>
            <a:prstGeom prst="rect">
              <a:avLst/>
            </a:prstGeom>
            <a:solidFill>
              <a:srgbClr val="FFFFFF"/>
            </a:solidFill>
            <a:ln>
              <a:noFill/>
            </a:ln>
            <a:effectLst/>
            <a:extLst/>
          </p:spPr>
          <p:txBody>
            <a:bodyPr wrap="none" anchor="ctr"/>
            <a:lstStyle/>
            <a:p>
              <a:pPr>
                <a:defRPr/>
              </a:pPr>
              <a:endParaRPr lang="en-US" dirty="0">
                <a:cs typeface="+mn-cs"/>
              </a:endParaRPr>
            </a:p>
          </p:txBody>
        </p:sp>
        <p:sp>
          <p:nvSpPr>
            <p:cNvPr id="6" name="Rectangle 78"/>
            <p:cNvSpPr>
              <a:spLocks noChangeArrowheads="1"/>
            </p:cNvSpPr>
            <p:nvPr userDrawn="1"/>
          </p:nvSpPr>
          <p:spPr bwMode="gray">
            <a:xfrm>
              <a:off x="0" y="0"/>
              <a:ext cx="227" cy="4320"/>
            </a:xfrm>
            <a:prstGeom prst="rect">
              <a:avLst/>
            </a:prstGeom>
            <a:solidFill>
              <a:srgbClr val="FFFFFF"/>
            </a:solidFill>
            <a:ln>
              <a:noFill/>
            </a:ln>
            <a:effectLst/>
            <a:extLst/>
          </p:spPr>
          <p:txBody>
            <a:bodyPr wrap="none" anchor="ctr"/>
            <a:lstStyle/>
            <a:p>
              <a:pPr>
                <a:defRPr/>
              </a:pPr>
              <a:endParaRPr lang="en-US" dirty="0">
                <a:cs typeface="+mn-cs"/>
              </a:endParaRPr>
            </a:p>
          </p:txBody>
        </p:sp>
        <p:sp>
          <p:nvSpPr>
            <p:cNvPr id="7" name="Rectangle 79"/>
            <p:cNvSpPr>
              <a:spLocks noChangeArrowheads="1"/>
            </p:cNvSpPr>
            <p:nvPr userDrawn="1"/>
          </p:nvSpPr>
          <p:spPr bwMode="gray">
            <a:xfrm>
              <a:off x="4" y="3891"/>
              <a:ext cx="5760" cy="429"/>
            </a:xfrm>
            <a:prstGeom prst="rect">
              <a:avLst/>
            </a:prstGeom>
            <a:solidFill>
              <a:srgbClr val="FFFFFF"/>
            </a:solidFill>
            <a:ln>
              <a:noFill/>
            </a:ln>
            <a:effectLst/>
            <a:extLst/>
          </p:spPr>
          <p:txBody>
            <a:bodyPr wrap="none" anchor="ctr"/>
            <a:lstStyle/>
            <a:p>
              <a:pPr>
                <a:defRPr/>
              </a:pPr>
              <a:endParaRPr lang="en-US" dirty="0">
                <a:cs typeface="+mn-cs"/>
              </a:endParaRPr>
            </a:p>
          </p:txBody>
        </p:sp>
        <p:sp>
          <p:nvSpPr>
            <p:cNvPr id="8" name="Rectangle 80"/>
            <p:cNvSpPr>
              <a:spLocks noChangeArrowheads="1"/>
            </p:cNvSpPr>
            <p:nvPr userDrawn="1"/>
          </p:nvSpPr>
          <p:spPr bwMode="gray">
            <a:xfrm>
              <a:off x="5533" y="0"/>
              <a:ext cx="227" cy="4320"/>
            </a:xfrm>
            <a:prstGeom prst="rect">
              <a:avLst/>
            </a:prstGeom>
            <a:solidFill>
              <a:srgbClr val="FFFFFF"/>
            </a:solidFill>
            <a:ln>
              <a:noFill/>
            </a:ln>
            <a:effectLst/>
            <a:extLst/>
          </p:spPr>
          <p:txBody>
            <a:bodyPr wrap="none" anchor="ctr"/>
            <a:lstStyle/>
            <a:p>
              <a:pPr>
                <a:defRPr/>
              </a:pPr>
              <a:endParaRPr lang="en-US" dirty="0">
                <a:cs typeface="+mn-cs"/>
              </a:endParaRPr>
            </a:p>
          </p:txBody>
        </p:sp>
        <p:sp>
          <p:nvSpPr>
            <p:cNvPr id="9" name="Freeform 66"/>
            <p:cNvSpPr>
              <a:spLocks/>
            </p:cNvSpPr>
            <p:nvPr userDrawn="1"/>
          </p:nvSpPr>
          <p:spPr bwMode="gray">
            <a:xfrm>
              <a:off x="64" y="103"/>
              <a:ext cx="542" cy="1867"/>
            </a:xfrm>
            <a:custGeom>
              <a:avLst/>
              <a:gdLst>
                <a:gd name="T0" fmla="*/ 163 w 542"/>
                <a:gd name="T1" fmla="*/ 0 h 1867"/>
                <a:gd name="T2" fmla="*/ 163 w 542"/>
                <a:gd name="T3" fmla="*/ 514 h 1867"/>
                <a:gd name="T4" fmla="*/ 298 w 542"/>
                <a:gd name="T5" fmla="*/ 514 h 1867"/>
                <a:gd name="T6" fmla="*/ 542 w 542"/>
                <a:gd name="T7" fmla="*/ 866 h 1867"/>
                <a:gd name="T8" fmla="*/ 298 w 542"/>
                <a:gd name="T9" fmla="*/ 1218 h 1867"/>
                <a:gd name="T10" fmla="*/ 163 w 542"/>
                <a:gd name="T11" fmla="*/ 1218 h 1867"/>
                <a:gd name="T12" fmla="*/ 163 w 542"/>
                <a:gd name="T13" fmla="*/ 1867 h 1867"/>
                <a:gd name="T14" fmla="*/ 0 w 542"/>
                <a:gd name="T15" fmla="*/ 1867 h 1867"/>
                <a:gd name="T16" fmla="*/ 0 w 542"/>
                <a:gd name="T17" fmla="*/ 0 h 1867"/>
                <a:gd name="T18" fmla="*/ 163 w 542"/>
                <a:gd name="T19" fmla="*/ 0 h 18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42" h="1867">
                  <a:moveTo>
                    <a:pt x="163" y="0"/>
                  </a:moveTo>
                  <a:lnTo>
                    <a:pt x="163" y="514"/>
                  </a:lnTo>
                  <a:lnTo>
                    <a:pt x="298" y="514"/>
                  </a:lnTo>
                  <a:lnTo>
                    <a:pt x="542" y="866"/>
                  </a:lnTo>
                  <a:lnTo>
                    <a:pt x="298" y="1218"/>
                  </a:lnTo>
                  <a:lnTo>
                    <a:pt x="163" y="1218"/>
                  </a:lnTo>
                  <a:lnTo>
                    <a:pt x="163" y="1867"/>
                  </a:lnTo>
                  <a:lnTo>
                    <a:pt x="0" y="1867"/>
                  </a:lnTo>
                  <a:lnTo>
                    <a:pt x="0" y="0"/>
                  </a:lnTo>
                  <a:lnTo>
                    <a:pt x="163" y="0"/>
                  </a:lnTo>
                  <a:close/>
                </a:path>
              </a:pathLst>
            </a:custGeom>
            <a:solidFill>
              <a:srgbClr val="FFFFFF"/>
            </a:solidFill>
            <a:ln>
              <a:noFill/>
            </a:ln>
            <a:effectLst/>
            <a:extLst/>
          </p:spPr>
          <p:txBody>
            <a:bodyPr/>
            <a:lstStyle/>
            <a:p>
              <a:pPr>
                <a:defRPr/>
              </a:pPr>
              <a:endParaRPr lang="en-US" dirty="0">
                <a:cs typeface="+mn-cs"/>
              </a:endParaRPr>
            </a:p>
          </p:txBody>
        </p:sp>
        <p:sp>
          <p:nvSpPr>
            <p:cNvPr id="10" name="Freeform 71"/>
            <p:cNvSpPr>
              <a:spLocks/>
            </p:cNvSpPr>
            <p:nvPr userDrawn="1"/>
          </p:nvSpPr>
          <p:spPr bwMode="gray">
            <a:xfrm>
              <a:off x="227" y="644"/>
              <a:ext cx="333" cy="649"/>
            </a:xfrm>
            <a:custGeom>
              <a:avLst/>
              <a:gdLst>
                <a:gd name="T0" fmla="*/ 0 w 333"/>
                <a:gd name="T1" fmla="*/ 0 h 649"/>
                <a:gd name="T2" fmla="*/ 101 w 333"/>
                <a:gd name="T3" fmla="*/ 0 h 649"/>
                <a:gd name="T4" fmla="*/ 333 w 333"/>
                <a:gd name="T5" fmla="*/ 324 h 649"/>
                <a:gd name="T6" fmla="*/ 101 w 333"/>
                <a:gd name="T7" fmla="*/ 649 h 649"/>
                <a:gd name="T8" fmla="*/ 0 w 333"/>
                <a:gd name="T9" fmla="*/ 649 h 649"/>
                <a:gd name="T10" fmla="*/ 234 w 333"/>
                <a:gd name="T11" fmla="*/ 324 h 649"/>
                <a:gd name="T12" fmla="*/ 0 w 333"/>
                <a:gd name="T13" fmla="*/ 0 h 649"/>
              </a:gdLst>
              <a:ahLst/>
              <a:cxnLst>
                <a:cxn ang="0">
                  <a:pos x="T0" y="T1"/>
                </a:cxn>
                <a:cxn ang="0">
                  <a:pos x="T2" y="T3"/>
                </a:cxn>
                <a:cxn ang="0">
                  <a:pos x="T4" y="T5"/>
                </a:cxn>
                <a:cxn ang="0">
                  <a:pos x="T6" y="T7"/>
                </a:cxn>
                <a:cxn ang="0">
                  <a:pos x="T8" y="T9"/>
                </a:cxn>
                <a:cxn ang="0">
                  <a:pos x="T10" y="T11"/>
                </a:cxn>
                <a:cxn ang="0">
                  <a:pos x="T12" y="T13"/>
                </a:cxn>
              </a:cxnLst>
              <a:rect l="0" t="0" r="r" b="b"/>
              <a:pathLst>
                <a:path w="333" h="649">
                  <a:moveTo>
                    <a:pt x="0" y="0"/>
                  </a:moveTo>
                  <a:lnTo>
                    <a:pt x="101" y="0"/>
                  </a:lnTo>
                  <a:lnTo>
                    <a:pt x="333" y="324"/>
                  </a:lnTo>
                  <a:lnTo>
                    <a:pt x="101" y="649"/>
                  </a:lnTo>
                  <a:lnTo>
                    <a:pt x="0" y="649"/>
                  </a:lnTo>
                  <a:lnTo>
                    <a:pt x="234" y="324"/>
                  </a:lnTo>
                  <a:lnTo>
                    <a:pt x="0" y="0"/>
                  </a:lnTo>
                  <a:close/>
                </a:path>
              </a:pathLst>
            </a:custGeom>
            <a:solidFill>
              <a:schemeClr val="tx2"/>
            </a:solidFill>
            <a:ln w="0">
              <a:solidFill>
                <a:schemeClr val="tx2"/>
              </a:solidFill>
              <a:prstDash val="solid"/>
              <a:round/>
              <a:headEnd/>
              <a:tailEnd/>
            </a:ln>
          </p:spPr>
          <p:txBody>
            <a:bodyPr/>
            <a:lstStyle/>
            <a:p>
              <a:pPr>
                <a:defRPr/>
              </a:pPr>
              <a:endParaRPr lang="en-US" dirty="0">
                <a:cs typeface="+mn-cs"/>
              </a:endParaRPr>
            </a:p>
          </p:txBody>
        </p:sp>
      </p:grpSp>
      <p:sp>
        <p:nvSpPr>
          <p:cNvPr id="11" name="Freeform 72"/>
          <p:cNvSpPr>
            <a:spLocks/>
          </p:cNvSpPr>
          <p:nvPr/>
        </p:nvSpPr>
        <p:spPr bwMode="gray">
          <a:xfrm>
            <a:off x="360363" y="334963"/>
            <a:ext cx="8509000" cy="5930900"/>
          </a:xfrm>
          <a:custGeom>
            <a:avLst/>
            <a:gdLst>
              <a:gd name="T0" fmla="*/ 5306 w 5360"/>
              <a:gd name="T1" fmla="*/ 0 h 3736"/>
              <a:gd name="T2" fmla="*/ 5360 w 5360"/>
              <a:gd name="T3" fmla="*/ 54 h 3736"/>
              <a:gd name="T4" fmla="*/ 5360 w 5360"/>
              <a:gd name="T5" fmla="*/ 3736 h 3736"/>
              <a:gd name="T6" fmla="*/ 54 w 5360"/>
              <a:gd name="T7" fmla="*/ 3736 h 3736"/>
              <a:gd name="T8" fmla="*/ 0 w 5360"/>
              <a:gd name="T9" fmla="*/ 3682 h 3736"/>
              <a:gd name="T10" fmla="*/ 5306 w 5360"/>
              <a:gd name="T11" fmla="*/ 3682 h 3736"/>
              <a:gd name="T12" fmla="*/ 5306 w 5360"/>
              <a:gd name="T13" fmla="*/ 0 h 3736"/>
            </a:gdLst>
            <a:ahLst/>
            <a:cxnLst>
              <a:cxn ang="0">
                <a:pos x="T0" y="T1"/>
              </a:cxn>
              <a:cxn ang="0">
                <a:pos x="T2" y="T3"/>
              </a:cxn>
              <a:cxn ang="0">
                <a:pos x="T4" y="T5"/>
              </a:cxn>
              <a:cxn ang="0">
                <a:pos x="T6" y="T7"/>
              </a:cxn>
              <a:cxn ang="0">
                <a:pos x="T8" y="T9"/>
              </a:cxn>
              <a:cxn ang="0">
                <a:pos x="T10" y="T11"/>
              </a:cxn>
              <a:cxn ang="0">
                <a:pos x="T12" y="T13"/>
              </a:cxn>
            </a:cxnLst>
            <a:rect l="0" t="0" r="r" b="b"/>
            <a:pathLst>
              <a:path w="5360" h="3736">
                <a:moveTo>
                  <a:pt x="5306" y="0"/>
                </a:moveTo>
                <a:lnTo>
                  <a:pt x="5360" y="54"/>
                </a:lnTo>
                <a:lnTo>
                  <a:pt x="5360" y="3736"/>
                </a:lnTo>
                <a:lnTo>
                  <a:pt x="54" y="3736"/>
                </a:lnTo>
                <a:lnTo>
                  <a:pt x="0" y="3682"/>
                </a:lnTo>
                <a:lnTo>
                  <a:pt x="5306" y="3682"/>
                </a:lnTo>
                <a:lnTo>
                  <a:pt x="5306" y="0"/>
                </a:lnTo>
                <a:close/>
              </a:path>
            </a:pathLst>
          </a:custGeom>
          <a:solidFill>
            <a:srgbClr val="BBBBBB"/>
          </a:solidFill>
          <a:ln w="9525">
            <a:solidFill>
              <a:srgbClr val="BBBBBB"/>
            </a:solidFill>
            <a:round/>
            <a:headEnd/>
            <a:tailEnd/>
          </a:ln>
          <a:effectLst/>
          <a:extLst/>
        </p:spPr>
        <p:txBody>
          <a:bodyPr/>
          <a:lstStyle/>
          <a:p>
            <a:pPr>
              <a:defRPr/>
            </a:pPr>
            <a:endParaRPr lang="en-US" dirty="0">
              <a:cs typeface="+mn-cs"/>
            </a:endParaRPr>
          </a:p>
        </p:txBody>
      </p:sp>
      <p:sp>
        <p:nvSpPr>
          <p:cNvPr id="12" name="Freeform 82"/>
          <p:cNvSpPr>
            <a:spLocks/>
          </p:cNvSpPr>
          <p:nvPr/>
        </p:nvSpPr>
        <p:spPr bwMode="gray">
          <a:xfrm>
            <a:off x="358775" y="334963"/>
            <a:ext cx="8424863" cy="5845175"/>
          </a:xfrm>
          <a:custGeom>
            <a:avLst/>
            <a:gdLst>
              <a:gd name="T0" fmla="*/ 1 w 5307"/>
              <a:gd name="T1" fmla="*/ 0 h 3682"/>
              <a:gd name="T2" fmla="*/ 0 w 5307"/>
              <a:gd name="T3" fmla="*/ 405 h 3682"/>
              <a:gd name="T4" fmla="*/ 136 w 5307"/>
              <a:gd name="T5" fmla="*/ 403 h 3682"/>
              <a:gd name="T6" fmla="*/ 382 w 5307"/>
              <a:gd name="T7" fmla="*/ 759 h 3682"/>
              <a:gd name="T8" fmla="*/ 138 w 5307"/>
              <a:gd name="T9" fmla="*/ 1109 h 3682"/>
              <a:gd name="T10" fmla="*/ 0 w 5307"/>
              <a:gd name="T11" fmla="*/ 1109 h 3682"/>
              <a:gd name="T12" fmla="*/ 1 w 5307"/>
              <a:gd name="T13" fmla="*/ 3682 h 3682"/>
              <a:gd name="T14" fmla="*/ 5307 w 5307"/>
              <a:gd name="T15" fmla="*/ 3682 h 3682"/>
              <a:gd name="T16" fmla="*/ 5307 w 5307"/>
              <a:gd name="T17" fmla="*/ 0 h 3682"/>
              <a:gd name="T18" fmla="*/ 1 w 5307"/>
              <a:gd name="T19" fmla="*/ 0 h 36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307" h="3682">
                <a:moveTo>
                  <a:pt x="1" y="0"/>
                </a:moveTo>
                <a:lnTo>
                  <a:pt x="0" y="405"/>
                </a:lnTo>
                <a:lnTo>
                  <a:pt x="136" y="403"/>
                </a:lnTo>
                <a:lnTo>
                  <a:pt x="382" y="759"/>
                </a:lnTo>
                <a:lnTo>
                  <a:pt x="138" y="1109"/>
                </a:lnTo>
                <a:lnTo>
                  <a:pt x="0" y="1109"/>
                </a:lnTo>
                <a:lnTo>
                  <a:pt x="1" y="3682"/>
                </a:lnTo>
                <a:lnTo>
                  <a:pt x="5307" y="3682"/>
                </a:lnTo>
                <a:lnTo>
                  <a:pt x="5307" y="0"/>
                </a:lnTo>
                <a:lnTo>
                  <a:pt x="1" y="0"/>
                </a:lnTo>
                <a:close/>
              </a:path>
            </a:pathLst>
          </a:custGeom>
          <a:noFill/>
          <a:ln w="9525">
            <a:solidFill>
              <a:srgbClr val="BBBBBB"/>
            </a:solidFill>
            <a:round/>
            <a:headEnd/>
            <a:tailEnd/>
          </a:ln>
          <a:effectLst/>
          <a:extLst/>
        </p:spPr>
        <p:txBody>
          <a:bodyPr/>
          <a:lstStyle/>
          <a:p>
            <a:pPr>
              <a:defRPr/>
            </a:pPr>
            <a:endParaRPr lang="en-US" dirty="0">
              <a:cs typeface="+mn-cs"/>
            </a:endParaRPr>
          </a:p>
        </p:txBody>
      </p:sp>
      <p:pic>
        <p:nvPicPr>
          <p:cNvPr id="13" name="Picture 86"/>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7370763" y="6367463"/>
            <a:ext cx="1511300" cy="28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51" name="Rectangle 7"/>
          <p:cNvSpPr>
            <a:spLocks noGrp="1" noChangeArrowheads="1"/>
          </p:cNvSpPr>
          <p:nvPr>
            <p:ph type="ctrTitle"/>
          </p:nvPr>
        </p:nvSpPr>
        <p:spPr>
          <a:xfrm>
            <a:off x="1047750" y="1022350"/>
            <a:ext cx="7577138" cy="1031875"/>
          </a:xfrm>
        </p:spPr>
        <p:txBody>
          <a:bodyPr/>
          <a:lstStyle>
            <a:lvl1pPr>
              <a:defRPr>
                <a:solidFill>
                  <a:schemeClr val="bg1"/>
                </a:solidFill>
              </a:defRPr>
            </a:lvl1pPr>
          </a:lstStyle>
          <a:p>
            <a:pPr lvl="0"/>
            <a:r>
              <a:rPr lang="en-US" noProof="0" dirty="0" smtClean="0"/>
              <a:t>Click to edit Master title style</a:t>
            </a:r>
          </a:p>
        </p:txBody>
      </p:sp>
      <p:sp>
        <p:nvSpPr>
          <p:cNvPr id="6152" name="Rectangle 8"/>
          <p:cNvSpPr>
            <a:spLocks noGrp="1" noChangeArrowheads="1"/>
          </p:cNvSpPr>
          <p:nvPr>
            <p:ph type="subTitle" idx="1"/>
          </p:nvPr>
        </p:nvSpPr>
        <p:spPr>
          <a:xfrm>
            <a:off x="5708650" y="3686175"/>
            <a:ext cx="3074988" cy="1804988"/>
          </a:xfrm>
          <a:solidFill>
            <a:schemeClr val="tx2">
              <a:alpha val="75000"/>
            </a:schemeClr>
          </a:solidFill>
        </p:spPr>
        <p:txBody>
          <a:bodyPr anchor="ctr"/>
          <a:lstStyle>
            <a:lvl1pPr marL="117475" indent="0">
              <a:buFontTx/>
              <a:buNone/>
              <a:defRPr sz="1400">
                <a:solidFill>
                  <a:schemeClr val="bg1"/>
                </a:solidFill>
              </a:defRPr>
            </a:lvl1pPr>
          </a:lstStyle>
          <a:p>
            <a:pPr lvl="0"/>
            <a:r>
              <a:rPr lang="en-US" noProof="0" dirty="0" smtClean="0"/>
              <a:t>Click to edit Master subtitle style</a:t>
            </a:r>
          </a:p>
        </p:txBody>
      </p:sp>
      <p:sp>
        <p:nvSpPr>
          <p:cNvPr id="14" name="Date Placeholder 1"/>
          <p:cNvSpPr>
            <a:spLocks noGrp="1"/>
          </p:cNvSpPr>
          <p:nvPr>
            <p:ph type="dt" sz="half" idx="10"/>
          </p:nvPr>
        </p:nvSpPr>
        <p:spPr>
          <a:xfrm>
            <a:off x="3368675" y="6523038"/>
            <a:ext cx="2727325" cy="171450"/>
          </a:xfrm>
        </p:spPr>
        <p:txBody>
          <a:bodyPr/>
          <a:lstStyle>
            <a:lvl1pPr algn="l">
              <a:defRPr/>
            </a:lvl1pPr>
          </a:lstStyle>
          <a:p>
            <a:endParaRPr lang="en-US" altLang="en-US" dirty="0"/>
          </a:p>
        </p:txBody>
      </p:sp>
      <p:sp>
        <p:nvSpPr>
          <p:cNvPr id="15" name="Footer Placeholder 2"/>
          <p:cNvSpPr>
            <a:spLocks noGrp="1"/>
          </p:cNvSpPr>
          <p:nvPr>
            <p:ph type="ftr" sz="quarter" idx="11"/>
          </p:nvPr>
        </p:nvSpPr>
        <p:spPr>
          <a:xfrm>
            <a:off x="704851" y="6523038"/>
            <a:ext cx="1962150" cy="171450"/>
          </a:xfrm>
        </p:spPr>
        <p:txBody>
          <a:bodyPr/>
          <a:lstStyle>
            <a:lvl1pPr>
              <a:defRPr/>
            </a:lvl1pPr>
          </a:lstStyle>
          <a:p>
            <a:r>
              <a:rPr lang="en-US" altLang="en-US" dirty="0" smtClean="0"/>
              <a:t>ERISAFEST 2015</a:t>
            </a:r>
            <a:endParaRPr lang="en-US" altLang="en-US" dirty="0"/>
          </a:p>
        </p:txBody>
      </p:sp>
      <p:sp>
        <p:nvSpPr>
          <p:cNvPr id="16" name="Slide Number Placeholder 3"/>
          <p:cNvSpPr>
            <a:spLocks noGrp="1"/>
          </p:cNvSpPr>
          <p:nvPr>
            <p:ph type="sldNum" sz="quarter" idx="12"/>
          </p:nvPr>
        </p:nvSpPr>
        <p:spPr/>
        <p:txBody>
          <a:bodyPr/>
          <a:lstStyle>
            <a:lvl1pPr>
              <a:defRPr smtClean="0"/>
            </a:lvl1pPr>
          </a:lstStyle>
          <a:p>
            <a:pPr>
              <a:defRPr/>
            </a:pPr>
            <a:fld id="{D67B01C0-C73C-4BAF-AD21-966BA86F90B6}" type="slidenum">
              <a:rPr lang="en-US"/>
              <a:pPr>
                <a:defRPr/>
              </a:pPr>
              <a:t>‹#›</a:t>
            </a:fld>
            <a:endParaRPr lang="en-US" dirty="0"/>
          </a:p>
        </p:txBody>
      </p:sp>
    </p:spTree>
    <p:extLst>
      <p:ext uri="{BB962C8B-B14F-4D97-AF65-F5344CB8AC3E}">
        <p14:creationId xmlns:p14="http://schemas.microsoft.com/office/powerpoint/2010/main" val="570663283"/>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endParaRPr lang="en-US" altLang="en-US" dirty="0"/>
          </a:p>
        </p:txBody>
      </p:sp>
      <p:sp>
        <p:nvSpPr>
          <p:cNvPr id="5" name="Rectangle 5"/>
          <p:cNvSpPr>
            <a:spLocks noGrp="1" noChangeArrowheads="1"/>
          </p:cNvSpPr>
          <p:nvPr>
            <p:ph type="ftr" sz="quarter" idx="11"/>
          </p:nvPr>
        </p:nvSpPr>
        <p:spPr>
          <a:ln/>
        </p:spPr>
        <p:txBody>
          <a:bodyPr/>
          <a:lstStyle>
            <a:lvl1pPr>
              <a:defRPr/>
            </a:lvl1pPr>
          </a:lstStyle>
          <a:p>
            <a:r>
              <a:rPr lang="en-US" altLang="en-US" dirty="0" smtClean="0"/>
              <a:t>ERISAFEST 2015</a:t>
            </a:r>
            <a:endParaRPr lang="en-US" alt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6D6A8A36-4C74-488A-BD08-69AA44DFE4BE}" type="slidenum">
              <a:rPr lang="en-US"/>
              <a:pPr>
                <a:defRPr/>
              </a:pPr>
              <a:t>‹#›</a:t>
            </a:fld>
            <a:endParaRPr lang="en-US" dirty="0"/>
          </a:p>
        </p:txBody>
      </p:sp>
    </p:spTree>
    <p:extLst>
      <p:ext uri="{BB962C8B-B14F-4D97-AF65-F5344CB8AC3E}">
        <p14:creationId xmlns:p14="http://schemas.microsoft.com/office/powerpoint/2010/main" val="8110829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57975" y="334963"/>
            <a:ext cx="1954213" cy="567213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90575" y="334963"/>
            <a:ext cx="5715000" cy="567213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endParaRPr lang="en-US" altLang="en-US" dirty="0"/>
          </a:p>
        </p:txBody>
      </p:sp>
      <p:sp>
        <p:nvSpPr>
          <p:cNvPr id="5" name="Rectangle 5"/>
          <p:cNvSpPr>
            <a:spLocks noGrp="1" noChangeArrowheads="1"/>
          </p:cNvSpPr>
          <p:nvPr>
            <p:ph type="ftr" sz="quarter" idx="11"/>
          </p:nvPr>
        </p:nvSpPr>
        <p:spPr>
          <a:ln/>
        </p:spPr>
        <p:txBody>
          <a:bodyPr/>
          <a:lstStyle>
            <a:lvl1pPr>
              <a:defRPr/>
            </a:lvl1pPr>
          </a:lstStyle>
          <a:p>
            <a:r>
              <a:rPr lang="en-US" altLang="en-US" dirty="0" smtClean="0"/>
              <a:t>ERISAFEST 2015</a:t>
            </a:r>
            <a:endParaRPr lang="en-US" alt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CD9FEC48-474E-4CBC-8C38-AC3D16F6ED9E}" type="slidenum">
              <a:rPr lang="en-US"/>
              <a:pPr>
                <a:defRPr/>
              </a:pPr>
              <a:t>‹#›</a:t>
            </a:fld>
            <a:endParaRPr lang="en-US" dirty="0"/>
          </a:p>
        </p:txBody>
      </p:sp>
    </p:spTree>
    <p:extLst>
      <p:ext uri="{BB962C8B-B14F-4D97-AF65-F5344CB8AC3E}">
        <p14:creationId xmlns:p14="http://schemas.microsoft.com/office/powerpoint/2010/main" val="2767006344"/>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chartAndTx" preserve="1">
  <p:cSld name="Title, Ch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790575" y="334963"/>
            <a:ext cx="7821613" cy="1374775"/>
          </a:xfrm>
        </p:spPr>
        <p:txBody>
          <a:bodyPr/>
          <a:lstStyle/>
          <a:p>
            <a:r>
              <a:rPr lang="en-US" smtClean="0"/>
              <a:t>Click to edit Master title style</a:t>
            </a:r>
            <a:endParaRPr lang="en-US"/>
          </a:p>
        </p:txBody>
      </p:sp>
      <p:sp>
        <p:nvSpPr>
          <p:cNvPr id="3" name="Chart Placeholder 2"/>
          <p:cNvSpPr>
            <a:spLocks noGrp="1"/>
          </p:cNvSpPr>
          <p:nvPr>
            <p:ph type="chart" sz="half" idx="1"/>
          </p:nvPr>
        </p:nvSpPr>
        <p:spPr>
          <a:xfrm>
            <a:off x="790575" y="1881188"/>
            <a:ext cx="3833813" cy="4125912"/>
          </a:xfrm>
        </p:spPr>
        <p:txBody>
          <a:bodyPr/>
          <a:lstStyle/>
          <a:p>
            <a:pPr lvl="0"/>
            <a:r>
              <a:rPr lang="en-US" noProof="0" dirty="0" smtClean="0"/>
              <a:t>Click icon to add chart</a:t>
            </a:r>
            <a:endParaRPr lang="en-US" noProof="0" dirty="0"/>
          </a:p>
        </p:txBody>
      </p:sp>
      <p:sp>
        <p:nvSpPr>
          <p:cNvPr id="4" name="Text Placeholder 3"/>
          <p:cNvSpPr>
            <a:spLocks noGrp="1"/>
          </p:cNvSpPr>
          <p:nvPr>
            <p:ph type="body" sz="half" idx="2"/>
          </p:nvPr>
        </p:nvSpPr>
        <p:spPr>
          <a:xfrm>
            <a:off x="4776788" y="1881188"/>
            <a:ext cx="3835400" cy="41259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endParaRPr lang="en-US" altLang="en-US" dirty="0"/>
          </a:p>
        </p:txBody>
      </p:sp>
      <p:sp>
        <p:nvSpPr>
          <p:cNvPr id="6" name="Rectangle 5"/>
          <p:cNvSpPr>
            <a:spLocks noGrp="1" noChangeArrowheads="1"/>
          </p:cNvSpPr>
          <p:nvPr>
            <p:ph type="ftr" sz="quarter" idx="11"/>
          </p:nvPr>
        </p:nvSpPr>
        <p:spPr>
          <a:ln/>
        </p:spPr>
        <p:txBody>
          <a:bodyPr/>
          <a:lstStyle>
            <a:lvl1pPr>
              <a:defRPr/>
            </a:lvl1pPr>
          </a:lstStyle>
          <a:p>
            <a:r>
              <a:rPr lang="en-US" altLang="en-US" dirty="0" smtClean="0"/>
              <a:t>ERISAFEST 2015</a:t>
            </a:r>
            <a:endParaRPr lang="en-US" alt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654820DC-045F-492B-9A20-034855CDCEB1}" type="slidenum">
              <a:rPr lang="en-US"/>
              <a:pPr>
                <a:defRPr/>
              </a:pPr>
              <a:t>‹#›</a:t>
            </a:fld>
            <a:endParaRPr lang="en-US" dirty="0"/>
          </a:p>
        </p:txBody>
      </p:sp>
    </p:spTree>
    <p:extLst>
      <p:ext uri="{BB962C8B-B14F-4D97-AF65-F5344CB8AC3E}">
        <p14:creationId xmlns:p14="http://schemas.microsoft.com/office/powerpoint/2010/main" val="1109925461"/>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790575" y="334963"/>
            <a:ext cx="7821613" cy="1374775"/>
          </a:xfrm>
        </p:spPr>
        <p:txBody>
          <a:bodyPr/>
          <a:lstStyle/>
          <a:p>
            <a:r>
              <a:rPr lang="en-US" smtClean="0"/>
              <a:t>Click to edit Master title style</a:t>
            </a:r>
            <a:endParaRPr lang="en-US"/>
          </a:p>
        </p:txBody>
      </p:sp>
      <p:sp>
        <p:nvSpPr>
          <p:cNvPr id="3" name="Chart Placeholder 2"/>
          <p:cNvSpPr>
            <a:spLocks noGrp="1"/>
          </p:cNvSpPr>
          <p:nvPr>
            <p:ph type="chart" idx="1"/>
          </p:nvPr>
        </p:nvSpPr>
        <p:spPr>
          <a:xfrm>
            <a:off x="790575" y="1881188"/>
            <a:ext cx="7821613" cy="4125912"/>
          </a:xfrm>
        </p:spPr>
        <p:txBody>
          <a:bodyPr/>
          <a:lstStyle/>
          <a:p>
            <a:pPr lvl="0"/>
            <a:r>
              <a:rPr lang="en-US" noProof="0" dirty="0" smtClean="0"/>
              <a:t>Click icon to add chart</a:t>
            </a:r>
            <a:endParaRPr lang="en-US" noProof="0" dirty="0"/>
          </a:p>
        </p:txBody>
      </p:sp>
      <p:sp>
        <p:nvSpPr>
          <p:cNvPr id="4" name="Rectangle 4"/>
          <p:cNvSpPr>
            <a:spLocks noGrp="1" noChangeArrowheads="1"/>
          </p:cNvSpPr>
          <p:nvPr>
            <p:ph type="dt" sz="half" idx="10"/>
          </p:nvPr>
        </p:nvSpPr>
        <p:spPr>
          <a:ln/>
        </p:spPr>
        <p:txBody>
          <a:bodyPr/>
          <a:lstStyle>
            <a:lvl1pPr>
              <a:defRPr/>
            </a:lvl1pPr>
          </a:lstStyle>
          <a:p>
            <a:endParaRPr lang="en-US" altLang="en-US" dirty="0"/>
          </a:p>
        </p:txBody>
      </p:sp>
      <p:sp>
        <p:nvSpPr>
          <p:cNvPr id="5" name="Rectangle 5"/>
          <p:cNvSpPr>
            <a:spLocks noGrp="1" noChangeArrowheads="1"/>
          </p:cNvSpPr>
          <p:nvPr>
            <p:ph type="ftr" sz="quarter" idx="11"/>
          </p:nvPr>
        </p:nvSpPr>
        <p:spPr>
          <a:ln/>
        </p:spPr>
        <p:txBody>
          <a:bodyPr/>
          <a:lstStyle>
            <a:lvl1pPr>
              <a:defRPr/>
            </a:lvl1pPr>
          </a:lstStyle>
          <a:p>
            <a:r>
              <a:rPr lang="en-US" altLang="en-US" dirty="0" smtClean="0"/>
              <a:t>ERISAFEST 2015</a:t>
            </a:r>
            <a:endParaRPr lang="en-US" alt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5539A349-A0B3-4960-8939-85EC4C784D29}" type="slidenum">
              <a:rPr lang="en-US"/>
              <a:pPr>
                <a:defRPr/>
              </a:pPr>
              <a:t>‹#›</a:t>
            </a:fld>
            <a:endParaRPr lang="en-US" dirty="0"/>
          </a:p>
        </p:txBody>
      </p:sp>
    </p:spTree>
    <p:extLst>
      <p:ext uri="{BB962C8B-B14F-4D97-AF65-F5344CB8AC3E}">
        <p14:creationId xmlns:p14="http://schemas.microsoft.com/office/powerpoint/2010/main" val="30762591"/>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790575" y="334963"/>
            <a:ext cx="7821613" cy="1374775"/>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790575" y="1881188"/>
            <a:ext cx="7821613" cy="4125912"/>
          </a:xfrm>
        </p:spPr>
        <p:txBody>
          <a:bodyPr/>
          <a:lstStyle/>
          <a:p>
            <a:pPr lvl="0"/>
            <a:r>
              <a:rPr lang="en-US" noProof="0" dirty="0" smtClean="0"/>
              <a:t>Click icon to add table</a:t>
            </a:r>
            <a:endParaRPr lang="en-US" noProof="0" dirty="0"/>
          </a:p>
        </p:txBody>
      </p:sp>
      <p:sp>
        <p:nvSpPr>
          <p:cNvPr id="4" name="Rectangle 4"/>
          <p:cNvSpPr>
            <a:spLocks noGrp="1" noChangeArrowheads="1"/>
          </p:cNvSpPr>
          <p:nvPr>
            <p:ph type="dt" sz="half" idx="10"/>
          </p:nvPr>
        </p:nvSpPr>
        <p:spPr>
          <a:ln/>
        </p:spPr>
        <p:txBody>
          <a:bodyPr/>
          <a:lstStyle>
            <a:lvl1pPr>
              <a:defRPr/>
            </a:lvl1pPr>
          </a:lstStyle>
          <a:p>
            <a:endParaRPr lang="en-US" altLang="en-US" dirty="0"/>
          </a:p>
        </p:txBody>
      </p:sp>
      <p:sp>
        <p:nvSpPr>
          <p:cNvPr id="5" name="Rectangle 5"/>
          <p:cNvSpPr>
            <a:spLocks noGrp="1" noChangeArrowheads="1"/>
          </p:cNvSpPr>
          <p:nvPr>
            <p:ph type="ftr" sz="quarter" idx="11"/>
          </p:nvPr>
        </p:nvSpPr>
        <p:spPr>
          <a:ln/>
        </p:spPr>
        <p:txBody>
          <a:bodyPr/>
          <a:lstStyle>
            <a:lvl1pPr>
              <a:defRPr/>
            </a:lvl1pPr>
          </a:lstStyle>
          <a:p>
            <a:r>
              <a:rPr lang="en-US" altLang="en-US" dirty="0" smtClean="0"/>
              <a:t>ERISAFEST 2015</a:t>
            </a:r>
            <a:endParaRPr lang="en-US" alt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929F98AB-5481-40C1-92A5-53A37F1AE7DB}" type="slidenum">
              <a:rPr lang="en-US"/>
              <a:pPr>
                <a:defRPr/>
              </a:pPr>
              <a:t>‹#›</a:t>
            </a:fld>
            <a:endParaRPr lang="en-US" dirty="0"/>
          </a:p>
        </p:txBody>
      </p:sp>
    </p:spTree>
    <p:extLst>
      <p:ext uri="{BB962C8B-B14F-4D97-AF65-F5344CB8AC3E}">
        <p14:creationId xmlns:p14="http://schemas.microsoft.com/office/powerpoint/2010/main" val="371381330"/>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IN"/>
          </a:p>
        </p:txBody>
      </p:sp>
      <p:sp>
        <p:nvSpPr>
          <p:cNvPr id="4" name="Date Placeholder 3"/>
          <p:cNvSpPr>
            <a:spLocks noGrp="1"/>
          </p:cNvSpPr>
          <p:nvPr>
            <p:ph type="dt" sz="half" idx="10"/>
          </p:nvPr>
        </p:nvSpPr>
        <p:spPr>
          <a:xfrm>
            <a:off x="3368675" y="6523038"/>
            <a:ext cx="1203325" cy="171450"/>
          </a:xfrm>
          <a:prstGeom prst="rect">
            <a:avLst/>
          </a:prstGeom>
        </p:spPr>
        <p:txBody>
          <a:bodyPr/>
          <a:lstStyle>
            <a:lvl1pPr>
              <a:defRPr/>
            </a:lvl1pPr>
          </a:lstStyle>
          <a:p>
            <a:pPr>
              <a:defRPr/>
            </a:pPr>
            <a:endParaRPr lang="en-US" dirty="0"/>
          </a:p>
        </p:txBody>
      </p:sp>
      <p:sp>
        <p:nvSpPr>
          <p:cNvPr id="5" name="Footer Placeholder 4"/>
          <p:cNvSpPr>
            <a:spLocks noGrp="1"/>
          </p:cNvSpPr>
          <p:nvPr>
            <p:ph type="ftr" sz="quarter" idx="11"/>
          </p:nvPr>
        </p:nvSpPr>
        <p:spPr>
          <a:xfrm>
            <a:off x="704850" y="6523038"/>
            <a:ext cx="2663825" cy="171450"/>
          </a:xfrm>
          <a:prstGeom prst="rect">
            <a:avLst/>
          </a:prstGeom>
        </p:spPr>
        <p:txBody>
          <a:bodyPr/>
          <a:lstStyle>
            <a:lvl1pPr>
              <a:defRPr/>
            </a:lvl1pPr>
          </a:lstStyle>
          <a:p>
            <a:r>
              <a:rPr lang="en-US" altLang="en-US" dirty="0" smtClean="0"/>
              <a:t>ERISAFEST 2015</a:t>
            </a:r>
            <a:endParaRPr lang="en-US" altLang="en-US" dirty="0"/>
          </a:p>
        </p:txBody>
      </p:sp>
      <p:sp>
        <p:nvSpPr>
          <p:cNvPr id="6" name="Slide Number Placeholder 5"/>
          <p:cNvSpPr>
            <a:spLocks noGrp="1"/>
          </p:cNvSpPr>
          <p:nvPr>
            <p:ph type="sldNum" sz="quarter" idx="12"/>
          </p:nvPr>
        </p:nvSpPr>
        <p:spPr>
          <a:xfrm>
            <a:off x="446088" y="6523038"/>
            <a:ext cx="258762" cy="171450"/>
          </a:xfrm>
          <a:prstGeom prst="rect">
            <a:avLst/>
          </a:prstGeom>
        </p:spPr>
        <p:txBody>
          <a:bodyPr/>
          <a:lstStyle>
            <a:lvl1pPr>
              <a:defRPr smtClean="0"/>
            </a:lvl1pPr>
          </a:lstStyle>
          <a:p>
            <a:pPr>
              <a:defRPr/>
            </a:pPr>
            <a:fld id="{F2B10E45-CE44-4115-8D6C-AF24B8F029C0}" type="slidenum">
              <a:rPr lang="en-US"/>
              <a:pPr>
                <a:defRPr/>
              </a:pPr>
              <a:t>‹#›</a:t>
            </a:fld>
            <a:endParaRPr lang="en-US" dirty="0"/>
          </a:p>
        </p:txBody>
      </p:sp>
    </p:spTree>
    <p:extLst>
      <p:ext uri="{BB962C8B-B14F-4D97-AF65-F5344CB8AC3E}">
        <p14:creationId xmlns:p14="http://schemas.microsoft.com/office/powerpoint/2010/main" val="121855623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a:xfrm>
            <a:off x="3368675" y="6523038"/>
            <a:ext cx="1203325" cy="171450"/>
          </a:xfrm>
          <a:prstGeom prst="rect">
            <a:avLst/>
          </a:prstGeom>
        </p:spPr>
        <p:txBody>
          <a:bodyPr/>
          <a:lstStyle>
            <a:lvl1pPr>
              <a:defRPr/>
            </a:lvl1pPr>
          </a:lstStyle>
          <a:p>
            <a:pPr>
              <a:defRPr/>
            </a:pPr>
            <a:endParaRPr lang="en-US" dirty="0"/>
          </a:p>
        </p:txBody>
      </p:sp>
      <p:sp>
        <p:nvSpPr>
          <p:cNvPr id="5" name="Footer Placeholder 4"/>
          <p:cNvSpPr>
            <a:spLocks noGrp="1"/>
          </p:cNvSpPr>
          <p:nvPr>
            <p:ph type="ftr" sz="quarter" idx="11"/>
          </p:nvPr>
        </p:nvSpPr>
        <p:spPr>
          <a:xfrm>
            <a:off x="704850" y="6523038"/>
            <a:ext cx="2663825" cy="171450"/>
          </a:xfrm>
          <a:prstGeom prst="rect">
            <a:avLst/>
          </a:prstGeom>
        </p:spPr>
        <p:txBody>
          <a:bodyPr/>
          <a:lstStyle>
            <a:lvl1pPr>
              <a:defRPr/>
            </a:lvl1pPr>
          </a:lstStyle>
          <a:p>
            <a:r>
              <a:rPr lang="en-US" altLang="en-US" dirty="0" smtClean="0"/>
              <a:t>ERISAFEST 2015</a:t>
            </a:r>
            <a:endParaRPr lang="en-US" altLang="en-US" dirty="0"/>
          </a:p>
        </p:txBody>
      </p:sp>
      <p:sp>
        <p:nvSpPr>
          <p:cNvPr id="6" name="Slide Number Placeholder 5"/>
          <p:cNvSpPr>
            <a:spLocks noGrp="1"/>
          </p:cNvSpPr>
          <p:nvPr>
            <p:ph type="sldNum" sz="quarter" idx="12"/>
          </p:nvPr>
        </p:nvSpPr>
        <p:spPr>
          <a:xfrm>
            <a:off x="446088" y="6523038"/>
            <a:ext cx="258762" cy="171450"/>
          </a:xfrm>
          <a:prstGeom prst="rect">
            <a:avLst/>
          </a:prstGeom>
        </p:spPr>
        <p:txBody>
          <a:bodyPr/>
          <a:lstStyle>
            <a:lvl1pPr>
              <a:defRPr smtClean="0"/>
            </a:lvl1pPr>
          </a:lstStyle>
          <a:p>
            <a:pPr>
              <a:defRPr/>
            </a:pPr>
            <a:fld id="{8DFEDA46-A717-439B-A555-E6B973B5A9B2}" type="slidenum">
              <a:rPr lang="en-US"/>
              <a:pPr>
                <a:defRPr/>
              </a:pPr>
              <a:t>‹#›</a:t>
            </a:fld>
            <a:endParaRPr lang="en-US" dirty="0"/>
          </a:p>
        </p:txBody>
      </p:sp>
    </p:spTree>
    <p:extLst>
      <p:ext uri="{BB962C8B-B14F-4D97-AF65-F5344CB8AC3E}">
        <p14:creationId xmlns:p14="http://schemas.microsoft.com/office/powerpoint/2010/main" val="224408280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a:xfrm>
            <a:off x="3368675" y="6523038"/>
            <a:ext cx="1203325" cy="171450"/>
          </a:xfrm>
          <a:prstGeom prst="rect">
            <a:avLst/>
          </a:prstGeom>
        </p:spPr>
        <p:txBody>
          <a:bodyPr/>
          <a:lstStyle>
            <a:lvl1pPr>
              <a:defRPr/>
            </a:lvl1pPr>
          </a:lstStyle>
          <a:p>
            <a:pPr>
              <a:defRPr/>
            </a:pPr>
            <a:endParaRPr lang="en-US" dirty="0"/>
          </a:p>
        </p:txBody>
      </p:sp>
      <p:sp>
        <p:nvSpPr>
          <p:cNvPr id="5" name="Footer Placeholder 4"/>
          <p:cNvSpPr>
            <a:spLocks noGrp="1"/>
          </p:cNvSpPr>
          <p:nvPr>
            <p:ph type="ftr" sz="quarter" idx="11"/>
          </p:nvPr>
        </p:nvSpPr>
        <p:spPr>
          <a:xfrm>
            <a:off x="704850" y="6523038"/>
            <a:ext cx="2663825" cy="171450"/>
          </a:xfrm>
          <a:prstGeom prst="rect">
            <a:avLst/>
          </a:prstGeom>
        </p:spPr>
        <p:txBody>
          <a:bodyPr/>
          <a:lstStyle>
            <a:lvl1pPr>
              <a:defRPr/>
            </a:lvl1pPr>
          </a:lstStyle>
          <a:p>
            <a:r>
              <a:rPr lang="en-US" altLang="en-US" dirty="0" smtClean="0"/>
              <a:t>ERISAFEST 2015</a:t>
            </a:r>
            <a:endParaRPr lang="en-US" altLang="en-US" dirty="0"/>
          </a:p>
        </p:txBody>
      </p:sp>
      <p:sp>
        <p:nvSpPr>
          <p:cNvPr id="6" name="Slide Number Placeholder 5"/>
          <p:cNvSpPr>
            <a:spLocks noGrp="1"/>
          </p:cNvSpPr>
          <p:nvPr>
            <p:ph type="sldNum" sz="quarter" idx="12"/>
          </p:nvPr>
        </p:nvSpPr>
        <p:spPr>
          <a:xfrm>
            <a:off x="446088" y="6523038"/>
            <a:ext cx="258762" cy="171450"/>
          </a:xfrm>
          <a:prstGeom prst="rect">
            <a:avLst/>
          </a:prstGeom>
        </p:spPr>
        <p:txBody>
          <a:bodyPr/>
          <a:lstStyle>
            <a:lvl1pPr>
              <a:defRPr smtClean="0"/>
            </a:lvl1pPr>
          </a:lstStyle>
          <a:p>
            <a:pPr>
              <a:defRPr/>
            </a:pPr>
            <a:fld id="{309E5747-6A1F-4854-95F2-D54847F00F0F}" type="slidenum">
              <a:rPr lang="en-US"/>
              <a:pPr>
                <a:defRPr/>
              </a:pPr>
              <a:t>‹#›</a:t>
            </a:fld>
            <a:endParaRPr lang="en-US" dirty="0"/>
          </a:p>
        </p:txBody>
      </p:sp>
    </p:spTree>
    <p:extLst>
      <p:ext uri="{BB962C8B-B14F-4D97-AF65-F5344CB8AC3E}">
        <p14:creationId xmlns:p14="http://schemas.microsoft.com/office/powerpoint/2010/main" val="72760565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790575" y="1881188"/>
            <a:ext cx="3833813" cy="41259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776788" y="1881188"/>
            <a:ext cx="3835400" cy="41259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a:xfrm>
            <a:off x="3368675" y="6523038"/>
            <a:ext cx="1203325" cy="171450"/>
          </a:xfrm>
          <a:prstGeom prst="rect">
            <a:avLst/>
          </a:prstGeom>
        </p:spPr>
        <p:txBody>
          <a:bodyPr/>
          <a:lstStyle>
            <a:lvl1pPr>
              <a:defRPr/>
            </a:lvl1pPr>
          </a:lstStyle>
          <a:p>
            <a:pPr>
              <a:defRPr/>
            </a:pPr>
            <a:endParaRPr lang="en-US" dirty="0"/>
          </a:p>
        </p:txBody>
      </p:sp>
      <p:sp>
        <p:nvSpPr>
          <p:cNvPr id="6" name="Footer Placeholder 5"/>
          <p:cNvSpPr>
            <a:spLocks noGrp="1"/>
          </p:cNvSpPr>
          <p:nvPr>
            <p:ph type="ftr" sz="quarter" idx="11"/>
          </p:nvPr>
        </p:nvSpPr>
        <p:spPr>
          <a:xfrm>
            <a:off x="704850" y="6523038"/>
            <a:ext cx="2663825" cy="171450"/>
          </a:xfrm>
          <a:prstGeom prst="rect">
            <a:avLst/>
          </a:prstGeom>
        </p:spPr>
        <p:txBody>
          <a:bodyPr/>
          <a:lstStyle>
            <a:lvl1pPr>
              <a:defRPr/>
            </a:lvl1pPr>
          </a:lstStyle>
          <a:p>
            <a:r>
              <a:rPr lang="en-US" altLang="en-US" dirty="0" smtClean="0"/>
              <a:t>ERISAFEST 2015</a:t>
            </a:r>
            <a:endParaRPr lang="en-US" altLang="en-US" dirty="0"/>
          </a:p>
        </p:txBody>
      </p:sp>
      <p:sp>
        <p:nvSpPr>
          <p:cNvPr id="7" name="Slide Number Placeholder 6"/>
          <p:cNvSpPr>
            <a:spLocks noGrp="1"/>
          </p:cNvSpPr>
          <p:nvPr>
            <p:ph type="sldNum" sz="quarter" idx="12"/>
          </p:nvPr>
        </p:nvSpPr>
        <p:spPr>
          <a:xfrm>
            <a:off x="446088" y="6523038"/>
            <a:ext cx="258762" cy="171450"/>
          </a:xfrm>
          <a:prstGeom prst="rect">
            <a:avLst/>
          </a:prstGeom>
        </p:spPr>
        <p:txBody>
          <a:bodyPr/>
          <a:lstStyle>
            <a:lvl1pPr>
              <a:defRPr smtClean="0"/>
            </a:lvl1pPr>
          </a:lstStyle>
          <a:p>
            <a:pPr>
              <a:defRPr/>
            </a:pPr>
            <a:fld id="{B706A69A-A59E-45B7-ABC8-8B86D7805E42}" type="slidenum">
              <a:rPr lang="en-US"/>
              <a:pPr>
                <a:defRPr/>
              </a:pPr>
              <a:t>‹#›</a:t>
            </a:fld>
            <a:endParaRPr lang="en-US" dirty="0"/>
          </a:p>
        </p:txBody>
      </p:sp>
    </p:spTree>
    <p:extLst>
      <p:ext uri="{BB962C8B-B14F-4D97-AF65-F5344CB8AC3E}">
        <p14:creationId xmlns:p14="http://schemas.microsoft.com/office/powerpoint/2010/main" val="47681719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a:xfrm>
            <a:off x="3368675" y="6523038"/>
            <a:ext cx="1203325" cy="171450"/>
          </a:xfrm>
          <a:prstGeom prst="rect">
            <a:avLst/>
          </a:prstGeom>
        </p:spPr>
        <p:txBody>
          <a:bodyPr/>
          <a:lstStyle>
            <a:lvl1pPr>
              <a:defRPr/>
            </a:lvl1pPr>
          </a:lstStyle>
          <a:p>
            <a:pPr>
              <a:defRPr/>
            </a:pPr>
            <a:endParaRPr lang="en-US" dirty="0"/>
          </a:p>
        </p:txBody>
      </p:sp>
      <p:sp>
        <p:nvSpPr>
          <p:cNvPr id="8" name="Footer Placeholder 7"/>
          <p:cNvSpPr>
            <a:spLocks noGrp="1"/>
          </p:cNvSpPr>
          <p:nvPr>
            <p:ph type="ftr" sz="quarter" idx="11"/>
          </p:nvPr>
        </p:nvSpPr>
        <p:spPr>
          <a:xfrm>
            <a:off x="704850" y="6523038"/>
            <a:ext cx="2663825" cy="171450"/>
          </a:xfrm>
          <a:prstGeom prst="rect">
            <a:avLst/>
          </a:prstGeom>
        </p:spPr>
        <p:txBody>
          <a:bodyPr/>
          <a:lstStyle>
            <a:lvl1pPr>
              <a:defRPr/>
            </a:lvl1pPr>
          </a:lstStyle>
          <a:p>
            <a:r>
              <a:rPr lang="en-US" altLang="en-US" dirty="0" smtClean="0"/>
              <a:t>ERISAFEST 2015</a:t>
            </a:r>
            <a:endParaRPr lang="en-US" altLang="en-US" dirty="0"/>
          </a:p>
        </p:txBody>
      </p:sp>
      <p:sp>
        <p:nvSpPr>
          <p:cNvPr id="9" name="Slide Number Placeholder 8"/>
          <p:cNvSpPr>
            <a:spLocks noGrp="1"/>
          </p:cNvSpPr>
          <p:nvPr>
            <p:ph type="sldNum" sz="quarter" idx="12"/>
          </p:nvPr>
        </p:nvSpPr>
        <p:spPr>
          <a:xfrm>
            <a:off x="446088" y="6523038"/>
            <a:ext cx="258762" cy="171450"/>
          </a:xfrm>
          <a:prstGeom prst="rect">
            <a:avLst/>
          </a:prstGeom>
        </p:spPr>
        <p:txBody>
          <a:bodyPr/>
          <a:lstStyle>
            <a:lvl1pPr>
              <a:defRPr smtClean="0"/>
            </a:lvl1pPr>
          </a:lstStyle>
          <a:p>
            <a:pPr>
              <a:defRPr/>
            </a:pPr>
            <a:fld id="{A1855448-D8AD-4F5D-A654-0657FC886C1C}" type="slidenum">
              <a:rPr lang="en-US"/>
              <a:pPr>
                <a:defRPr/>
              </a:pPr>
              <a:t>‹#›</a:t>
            </a:fld>
            <a:endParaRPr lang="en-US" dirty="0"/>
          </a:p>
        </p:txBody>
      </p:sp>
    </p:spTree>
    <p:extLst>
      <p:ext uri="{BB962C8B-B14F-4D97-AF65-F5344CB8AC3E}">
        <p14:creationId xmlns:p14="http://schemas.microsoft.com/office/powerpoint/2010/main" val="38169405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90575" y="334963"/>
            <a:ext cx="7896225" cy="1374775"/>
          </a:xfrm>
        </p:spPr>
        <p:txBody>
          <a:bodyPr/>
          <a:lstStyle>
            <a:lvl1pPr>
              <a:defRPr sz="2800" b="0" i="0" baseline="0">
                <a:latin typeface="+mj-lt"/>
              </a:defRPr>
            </a:lvl1pPr>
          </a:lstStyle>
          <a:p>
            <a:r>
              <a:rPr lang="en-US" dirty="0" smtClean="0"/>
              <a:t>Click to edit Master title style</a:t>
            </a:r>
            <a:endParaRPr lang="en-US" dirty="0"/>
          </a:p>
        </p:txBody>
      </p:sp>
      <p:sp>
        <p:nvSpPr>
          <p:cNvPr id="3" name="Content Placeholder 2"/>
          <p:cNvSpPr>
            <a:spLocks noGrp="1"/>
          </p:cNvSpPr>
          <p:nvPr>
            <p:ph idx="1"/>
          </p:nvPr>
        </p:nvSpPr>
        <p:spPr>
          <a:xfrm>
            <a:off x="790575" y="1944687"/>
            <a:ext cx="7896225" cy="4202113"/>
          </a:xfrm>
        </p:spPr>
        <p:txBody>
          <a:bodyPr/>
          <a:lstStyle>
            <a:lvl1pPr>
              <a:defRPr sz="2200" b="0" i="0" baseline="0">
                <a:latin typeface="+mn-lt"/>
              </a:defRPr>
            </a:lvl1pPr>
            <a:lvl2pPr>
              <a:defRPr sz="2000" b="0" i="0" baseline="0">
                <a:latin typeface="+mn-lt"/>
              </a:defRPr>
            </a:lvl2pPr>
          </a:lstStyle>
          <a:p>
            <a:pPr lvl="0"/>
            <a:r>
              <a:rPr lang="en-US" altLang="en-US" dirty="0" smtClean="0"/>
              <a:t>Click to edit Master text styles</a:t>
            </a:r>
          </a:p>
          <a:p>
            <a:pPr lvl="1"/>
            <a:r>
              <a:rPr lang="en-US" altLang="en-US" dirty="0" smtClean="0"/>
              <a:t>Second level</a:t>
            </a:r>
          </a:p>
          <a:p>
            <a:pPr lvl="2"/>
            <a:r>
              <a:rPr lang="en-US" altLang="en-US" dirty="0" smtClean="0"/>
              <a:t>Third level</a:t>
            </a:r>
          </a:p>
          <a:p>
            <a:pPr lvl="3"/>
            <a:r>
              <a:rPr lang="en-US" altLang="en-US" dirty="0" smtClean="0"/>
              <a:t>Fourth level</a:t>
            </a:r>
          </a:p>
          <a:p>
            <a:pPr lvl="4"/>
            <a:r>
              <a:rPr lang="en-US" altLang="en-US" dirty="0" smtClean="0"/>
              <a:t>Fifth level</a:t>
            </a:r>
            <a:endParaRPr lang="en-US" dirty="0" smtClean="0"/>
          </a:p>
        </p:txBody>
      </p:sp>
      <p:sp>
        <p:nvSpPr>
          <p:cNvPr id="4" name="Rectangle 4"/>
          <p:cNvSpPr>
            <a:spLocks noGrp="1" noChangeArrowheads="1"/>
          </p:cNvSpPr>
          <p:nvPr>
            <p:ph type="dt" sz="half" idx="10"/>
          </p:nvPr>
        </p:nvSpPr>
        <p:spPr>
          <a:ln/>
        </p:spPr>
        <p:txBody>
          <a:bodyPr/>
          <a:lstStyle>
            <a:lvl1pPr>
              <a:defRPr/>
            </a:lvl1pPr>
          </a:lstStyle>
          <a:p>
            <a:endParaRPr lang="en-US" altLang="en-US" dirty="0"/>
          </a:p>
        </p:txBody>
      </p:sp>
      <p:sp>
        <p:nvSpPr>
          <p:cNvPr id="5" name="Rectangle 5"/>
          <p:cNvSpPr>
            <a:spLocks noGrp="1" noChangeArrowheads="1"/>
          </p:cNvSpPr>
          <p:nvPr>
            <p:ph type="ftr" sz="quarter" idx="11"/>
          </p:nvPr>
        </p:nvSpPr>
        <p:spPr>
          <a:xfrm>
            <a:off x="704851" y="6523038"/>
            <a:ext cx="2952750" cy="171450"/>
          </a:xfrm>
          <a:ln/>
        </p:spPr>
        <p:txBody>
          <a:bodyPr/>
          <a:lstStyle>
            <a:lvl1pPr>
              <a:defRPr/>
            </a:lvl1pPr>
          </a:lstStyle>
          <a:p>
            <a:r>
              <a:rPr lang="en-US" altLang="en-US" dirty="0" smtClean="0"/>
              <a:t>ERISAFEST 2015</a:t>
            </a:r>
            <a:endParaRPr lang="en-US" alt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9F2D521F-0934-40AC-8BB4-BAAAF69476B1}" type="slidenum">
              <a:rPr lang="en-US"/>
              <a:pPr>
                <a:defRPr/>
              </a:pPr>
              <a:t>‹#›</a:t>
            </a:fld>
            <a:endParaRPr lang="en-US" dirty="0"/>
          </a:p>
        </p:txBody>
      </p:sp>
    </p:spTree>
    <p:extLst>
      <p:ext uri="{BB962C8B-B14F-4D97-AF65-F5344CB8AC3E}">
        <p14:creationId xmlns:p14="http://schemas.microsoft.com/office/powerpoint/2010/main" val="368487893"/>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a:xfrm>
            <a:off x="3368675" y="6523038"/>
            <a:ext cx="1203325" cy="171450"/>
          </a:xfrm>
          <a:prstGeom prst="rect">
            <a:avLst/>
          </a:prstGeom>
        </p:spPr>
        <p:txBody>
          <a:bodyPr/>
          <a:lstStyle>
            <a:lvl1pPr>
              <a:defRPr/>
            </a:lvl1pPr>
          </a:lstStyle>
          <a:p>
            <a:pPr>
              <a:defRPr/>
            </a:pPr>
            <a:endParaRPr lang="en-US" dirty="0"/>
          </a:p>
        </p:txBody>
      </p:sp>
      <p:sp>
        <p:nvSpPr>
          <p:cNvPr id="4" name="Footer Placeholder 3"/>
          <p:cNvSpPr>
            <a:spLocks noGrp="1"/>
          </p:cNvSpPr>
          <p:nvPr>
            <p:ph type="ftr" sz="quarter" idx="11"/>
          </p:nvPr>
        </p:nvSpPr>
        <p:spPr>
          <a:xfrm>
            <a:off x="704850" y="6523038"/>
            <a:ext cx="2663825" cy="171450"/>
          </a:xfrm>
          <a:prstGeom prst="rect">
            <a:avLst/>
          </a:prstGeom>
        </p:spPr>
        <p:txBody>
          <a:bodyPr/>
          <a:lstStyle>
            <a:lvl1pPr>
              <a:defRPr/>
            </a:lvl1pPr>
          </a:lstStyle>
          <a:p>
            <a:r>
              <a:rPr lang="en-US" altLang="en-US" dirty="0" smtClean="0"/>
              <a:t>ERISAFEST 2015</a:t>
            </a:r>
            <a:endParaRPr lang="en-US" altLang="en-US" dirty="0"/>
          </a:p>
        </p:txBody>
      </p:sp>
      <p:sp>
        <p:nvSpPr>
          <p:cNvPr id="5" name="Slide Number Placeholder 4"/>
          <p:cNvSpPr>
            <a:spLocks noGrp="1"/>
          </p:cNvSpPr>
          <p:nvPr>
            <p:ph type="sldNum" sz="quarter" idx="12"/>
          </p:nvPr>
        </p:nvSpPr>
        <p:spPr>
          <a:xfrm>
            <a:off x="446088" y="6523038"/>
            <a:ext cx="258762" cy="171450"/>
          </a:xfrm>
          <a:prstGeom prst="rect">
            <a:avLst/>
          </a:prstGeom>
        </p:spPr>
        <p:txBody>
          <a:bodyPr/>
          <a:lstStyle>
            <a:lvl1pPr>
              <a:defRPr smtClean="0"/>
            </a:lvl1pPr>
          </a:lstStyle>
          <a:p>
            <a:pPr>
              <a:defRPr/>
            </a:pPr>
            <a:fld id="{BFCB9884-3B6D-4E11-AD2F-31DA4FDD74F7}" type="slidenum">
              <a:rPr lang="en-US"/>
              <a:pPr>
                <a:defRPr/>
              </a:pPr>
              <a:t>‹#›</a:t>
            </a:fld>
            <a:endParaRPr lang="en-US" dirty="0"/>
          </a:p>
        </p:txBody>
      </p:sp>
    </p:spTree>
    <p:extLst>
      <p:ext uri="{BB962C8B-B14F-4D97-AF65-F5344CB8AC3E}">
        <p14:creationId xmlns:p14="http://schemas.microsoft.com/office/powerpoint/2010/main" val="97577961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3368675" y="6523038"/>
            <a:ext cx="1203325" cy="171450"/>
          </a:xfrm>
          <a:prstGeom prst="rect">
            <a:avLst/>
          </a:prstGeom>
        </p:spPr>
        <p:txBody>
          <a:bodyPr/>
          <a:lstStyle>
            <a:lvl1pPr>
              <a:defRPr/>
            </a:lvl1pPr>
          </a:lstStyle>
          <a:p>
            <a:pPr>
              <a:defRPr/>
            </a:pPr>
            <a:endParaRPr lang="en-US" dirty="0"/>
          </a:p>
        </p:txBody>
      </p:sp>
      <p:sp>
        <p:nvSpPr>
          <p:cNvPr id="3" name="Footer Placeholder 2"/>
          <p:cNvSpPr>
            <a:spLocks noGrp="1"/>
          </p:cNvSpPr>
          <p:nvPr>
            <p:ph type="ftr" sz="quarter" idx="11"/>
          </p:nvPr>
        </p:nvSpPr>
        <p:spPr>
          <a:xfrm>
            <a:off x="704850" y="6523038"/>
            <a:ext cx="2663825" cy="171450"/>
          </a:xfrm>
          <a:prstGeom prst="rect">
            <a:avLst/>
          </a:prstGeom>
        </p:spPr>
        <p:txBody>
          <a:bodyPr/>
          <a:lstStyle>
            <a:lvl1pPr>
              <a:defRPr/>
            </a:lvl1pPr>
          </a:lstStyle>
          <a:p>
            <a:r>
              <a:rPr lang="en-US" altLang="en-US" dirty="0" smtClean="0"/>
              <a:t>ERISAFEST 2015</a:t>
            </a:r>
            <a:endParaRPr lang="en-US" altLang="en-US" dirty="0"/>
          </a:p>
        </p:txBody>
      </p:sp>
      <p:sp>
        <p:nvSpPr>
          <p:cNvPr id="4" name="Slide Number Placeholder 3"/>
          <p:cNvSpPr>
            <a:spLocks noGrp="1"/>
          </p:cNvSpPr>
          <p:nvPr>
            <p:ph type="sldNum" sz="quarter" idx="12"/>
          </p:nvPr>
        </p:nvSpPr>
        <p:spPr>
          <a:xfrm>
            <a:off x="446088" y="6523038"/>
            <a:ext cx="258762" cy="171450"/>
          </a:xfrm>
          <a:prstGeom prst="rect">
            <a:avLst/>
          </a:prstGeom>
        </p:spPr>
        <p:txBody>
          <a:bodyPr/>
          <a:lstStyle>
            <a:lvl1pPr>
              <a:defRPr smtClean="0"/>
            </a:lvl1pPr>
          </a:lstStyle>
          <a:p>
            <a:pPr>
              <a:defRPr/>
            </a:pPr>
            <a:fld id="{BB3BFD0C-E2FE-44D8-880E-744D57E02635}" type="slidenum">
              <a:rPr lang="en-US"/>
              <a:pPr>
                <a:defRPr/>
              </a:pPr>
              <a:t>‹#›</a:t>
            </a:fld>
            <a:endParaRPr lang="en-US" dirty="0"/>
          </a:p>
        </p:txBody>
      </p:sp>
    </p:spTree>
    <p:extLst>
      <p:ext uri="{BB962C8B-B14F-4D97-AF65-F5344CB8AC3E}">
        <p14:creationId xmlns:p14="http://schemas.microsoft.com/office/powerpoint/2010/main" val="187374218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368675" y="6523038"/>
            <a:ext cx="1203325" cy="171450"/>
          </a:xfrm>
          <a:prstGeom prst="rect">
            <a:avLst/>
          </a:prstGeom>
        </p:spPr>
        <p:txBody>
          <a:bodyPr/>
          <a:lstStyle>
            <a:lvl1pPr>
              <a:defRPr/>
            </a:lvl1pPr>
          </a:lstStyle>
          <a:p>
            <a:pPr>
              <a:defRPr/>
            </a:pPr>
            <a:endParaRPr lang="en-US" dirty="0"/>
          </a:p>
        </p:txBody>
      </p:sp>
      <p:sp>
        <p:nvSpPr>
          <p:cNvPr id="6" name="Footer Placeholder 5"/>
          <p:cNvSpPr>
            <a:spLocks noGrp="1"/>
          </p:cNvSpPr>
          <p:nvPr>
            <p:ph type="ftr" sz="quarter" idx="11"/>
          </p:nvPr>
        </p:nvSpPr>
        <p:spPr>
          <a:xfrm>
            <a:off x="704850" y="6523038"/>
            <a:ext cx="2663825" cy="171450"/>
          </a:xfrm>
          <a:prstGeom prst="rect">
            <a:avLst/>
          </a:prstGeom>
        </p:spPr>
        <p:txBody>
          <a:bodyPr/>
          <a:lstStyle>
            <a:lvl1pPr>
              <a:defRPr/>
            </a:lvl1pPr>
          </a:lstStyle>
          <a:p>
            <a:r>
              <a:rPr lang="en-US" altLang="en-US" dirty="0" smtClean="0"/>
              <a:t>ERISAFEST 2015</a:t>
            </a:r>
            <a:endParaRPr lang="en-US" altLang="en-US" dirty="0"/>
          </a:p>
        </p:txBody>
      </p:sp>
      <p:sp>
        <p:nvSpPr>
          <p:cNvPr id="7" name="Slide Number Placeholder 6"/>
          <p:cNvSpPr>
            <a:spLocks noGrp="1"/>
          </p:cNvSpPr>
          <p:nvPr>
            <p:ph type="sldNum" sz="quarter" idx="12"/>
          </p:nvPr>
        </p:nvSpPr>
        <p:spPr>
          <a:xfrm>
            <a:off x="446088" y="6523038"/>
            <a:ext cx="258762" cy="171450"/>
          </a:xfrm>
          <a:prstGeom prst="rect">
            <a:avLst/>
          </a:prstGeom>
        </p:spPr>
        <p:txBody>
          <a:bodyPr/>
          <a:lstStyle>
            <a:lvl1pPr>
              <a:defRPr smtClean="0"/>
            </a:lvl1pPr>
          </a:lstStyle>
          <a:p>
            <a:pPr>
              <a:defRPr/>
            </a:pPr>
            <a:fld id="{C91CE415-E270-4356-AACC-7522DBCFC2DB}" type="slidenum">
              <a:rPr lang="en-US"/>
              <a:pPr>
                <a:defRPr/>
              </a:pPr>
              <a:t>‹#›</a:t>
            </a:fld>
            <a:endParaRPr lang="en-US" dirty="0"/>
          </a:p>
        </p:txBody>
      </p:sp>
    </p:spTree>
    <p:extLst>
      <p:ext uri="{BB962C8B-B14F-4D97-AF65-F5344CB8AC3E}">
        <p14:creationId xmlns:p14="http://schemas.microsoft.com/office/powerpoint/2010/main" val="309400210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368675" y="6523038"/>
            <a:ext cx="1203325" cy="171450"/>
          </a:xfrm>
          <a:prstGeom prst="rect">
            <a:avLst/>
          </a:prstGeom>
        </p:spPr>
        <p:txBody>
          <a:bodyPr/>
          <a:lstStyle>
            <a:lvl1pPr>
              <a:defRPr/>
            </a:lvl1pPr>
          </a:lstStyle>
          <a:p>
            <a:pPr>
              <a:defRPr/>
            </a:pPr>
            <a:endParaRPr lang="en-US" dirty="0"/>
          </a:p>
        </p:txBody>
      </p:sp>
      <p:sp>
        <p:nvSpPr>
          <p:cNvPr id="6" name="Footer Placeholder 5"/>
          <p:cNvSpPr>
            <a:spLocks noGrp="1"/>
          </p:cNvSpPr>
          <p:nvPr>
            <p:ph type="ftr" sz="quarter" idx="11"/>
          </p:nvPr>
        </p:nvSpPr>
        <p:spPr>
          <a:xfrm>
            <a:off x="704850" y="6523038"/>
            <a:ext cx="2663825" cy="171450"/>
          </a:xfrm>
          <a:prstGeom prst="rect">
            <a:avLst/>
          </a:prstGeom>
        </p:spPr>
        <p:txBody>
          <a:bodyPr/>
          <a:lstStyle>
            <a:lvl1pPr>
              <a:defRPr/>
            </a:lvl1pPr>
          </a:lstStyle>
          <a:p>
            <a:r>
              <a:rPr lang="en-US" altLang="en-US" dirty="0" smtClean="0"/>
              <a:t>ERISAFEST 2015</a:t>
            </a:r>
            <a:endParaRPr lang="en-US" altLang="en-US" dirty="0"/>
          </a:p>
        </p:txBody>
      </p:sp>
      <p:sp>
        <p:nvSpPr>
          <p:cNvPr id="7" name="Slide Number Placeholder 6"/>
          <p:cNvSpPr>
            <a:spLocks noGrp="1"/>
          </p:cNvSpPr>
          <p:nvPr>
            <p:ph type="sldNum" sz="quarter" idx="12"/>
          </p:nvPr>
        </p:nvSpPr>
        <p:spPr>
          <a:xfrm>
            <a:off x="446088" y="6523038"/>
            <a:ext cx="258762" cy="171450"/>
          </a:xfrm>
          <a:prstGeom prst="rect">
            <a:avLst/>
          </a:prstGeom>
        </p:spPr>
        <p:txBody>
          <a:bodyPr/>
          <a:lstStyle>
            <a:lvl1pPr>
              <a:defRPr smtClean="0"/>
            </a:lvl1pPr>
          </a:lstStyle>
          <a:p>
            <a:pPr>
              <a:defRPr/>
            </a:pPr>
            <a:fld id="{C11E94EA-6DCD-4898-A78F-8664A2168100}" type="slidenum">
              <a:rPr lang="en-US"/>
              <a:pPr>
                <a:defRPr/>
              </a:pPr>
              <a:t>‹#›</a:t>
            </a:fld>
            <a:endParaRPr lang="en-US" dirty="0"/>
          </a:p>
        </p:txBody>
      </p:sp>
    </p:spTree>
    <p:extLst>
      <p:ext uri="{BB962C8B-B14F-4D97-AF65-F5344CB8AC3E}">
        <p14:creationId xmlns:p14="http://schemas.microsoft.com/office/powerpoint/2010/main" val="256091515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a:xfrm>
            <a:off x="3368675" y="6523038"/>
            <a:ext cx="1203325" cy="171450"/>
          </a:xfrm>
          <a:prstGeom prst="rect">
            <a:avLst/>
          </a:prstGeom>
        </p:spPr>
        <p:txBody>
          <a:bodyPr/>
          <a:lstStyle>
            <a:lvl1pPr>
              <a:defRPr/>
            </a:lvl1pPr>
          </a:lstStyle>
          <a:p>
            <a:pPr>
              <a:defRPr/>
            </a:pPr>
            <a:endParaRPr lang="en-US" dirty="0"/>
          </a:p>
        </p:txBody>
      </p:sp>
      <p:sp>
        <p:nvSpPr>
          <p:cNvPr id="5" name="Footer Placeholder 4"/>
          <p:cNvSpPr>
            <a:spLocks noGrp="1"/>
          </p:cNvSpPr>
          <p:nvPr>
            <p:ph type="ftr" sz="quarter" idx="11"/>
          </p:nvPr>
        </p:nvSpPr>
        <p:spPr>
          <a:xfrm>
            <a:off x="704850" y="6523038"/>
            <a:ext cx="2663825" cy="171450"/>
          </a:xfrm>
          <a:prstGeom prst="rect">
            <a:avLst/>
          </a:prstGeom>
        </p:spPr>
        <p:txBody>
          <a:bodyPr/>
          <a:lstStyle>
            <a:lvl1pPr>
              <a:defRPr/>
            </a:lvl1pPr>
          </a:lstStyle>
          <a:p>
            <a:r>
              <a:rPr lang="en-US" altLang="en-US" dirty="0" smtClean="0"/>
              <a:t>ERISAFEST 2015</a:t>
            </a:r>
            <a:endParaRPr lang="en-US" altLang="en-US" dirty="0"/>
          </a:p>
        </p:txBody>
      </p:sp>
      <p:sp>
        <p:nvSpPr>
          <p:cNvPr id="6" name="Slide Number Placeholder 5"/>
          <p:cNvSpPr>
            <a:spLocks noGrp="1"/>
          </p:cNvSpPr>
          <p:nvPr>
            <p:ph type="sldNum" sz="quarter" idx="12"/>
          </p:nvPr>
        </p:nvSpPr>
        <p:spPr>
          <a:xfrm>
            <a:off x="446088" y="6523038"/>
            <a:ext cx="258762" cy="171450"/>
          </a:xfrm>
          <a:prstGeom prst="rect">
            <a:avLst/>
          </a:prstGeom>
        </p:spPr>
        <p:txBody>
          <a:bodyPr/>
          <a:lstStyle>
            <a:lvl1pPr>
              <a:defRPr smtClean="0"/>
            </a:lvl1pPr>
          </a:lstStyle>
          <a:p>
            <a:pPr>
              <a:defRPr/>
            </a:pPr>
            <a:fld id="{4E1D4FD2-D579-4B02-864F-553818EC6FD0}" type="slidenum">
              <a:rPr lang="en-US"/>
              <a:pPr>
                <a:defRPr/>
              </a:pPr>
              <a:t>‹#›</a:t>
            </a:fld>
            <a:endParaRPr lang="en-US" dirty="0"/>
          </a:p>
        </p:txBody>
      </p:sp>
    </p:spTree>
    <p:extLst>
      <p:ext uri="{BB962C8B-B14F-4D97-AF65-F5344CB8AC3E}">
        <p14:creationId xmlns:p14="http://schemas.microsoft.com/office/powerpoint/2010/main" val="129193439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57975" y="334963"/>
            <a:ext cx="1954213" cy="5672137"/>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790575" y="334963"/>
            <a:ext cx="5715000" cy="567213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a:xfrm>
            <a:off x="3368675" y="6523038"/>
            <a:ext cx="1203325" cy="171450"/>
          </a:xfrm>
          <a:prstGeom prst="rect">
            <a:avLst/>
          </a:prstGeom>
        </p:spPr>
        <p:txBody>
          <a:bodyPr/>
          <a:lstStyle>
            <a:lvl1pPr>
              <a:defRPr/>
            </a:lvl1pPr>
          </a:lstStyle>
          <a:p>
            <a:pPr>
              <a:defRPr/>
            </a:pPr>
            <a:endParaRPr lang="en-US" dirty="0"/>
          </a:p>
        </p:txBody>
      </p:sp>
      <p:sp>
        <p:nvSpPr>
          <p:cNvPr id="5" name="Footer Placeholder 4"/>
          <p:cNvSpPr>
            <a:spLocks noGrp="1"/>
          </p:cNvSpPr>
          <p:nvPr>
            <p:ph type="ftr" sz="quarter" idx="11"/>
          </p:nvPr>
        </p:nvSpPr>
        <p:spPr>
          <a:xfrm>
            <a:off x="704850" y="6523038"/>
            <a:ext cx="2663825" cy="171450"/>
          </a:xfrm>
          <a:prstGeom prst="rect">
            <a:avLst/>
          </a:prstGeom>
        </p:spPr>
        <p:txBody>
          <a:bodyPr/>
          <a:lstStyle>
            <a:lvl1pPr>
              <a:defRPr/>
            </a:lvl1pPr>
          </a:lstStyle>
          <a:p>
            <a:r>
              <a:rPr lang="en-US" altLang="en-US" dirty="0" smtClean="0"/>
              <a:t>ERISAFEST 2015</a:t>
            </a:r>
            <a:endParaRPr lang="en-US" altLang="en-US" dirty="0"/>
          </a:p>
        </p:txBody>
      </p:sp>
      <p:sp>
        <p:nvSpPr>
          <p:cNvPr id="6" name="Slide Number Placeholder 5"/>
          <p:cNvSpPr>
            <a:spLocks noGrp="1"/>
          </p:cNvSpPr>
          <p:nvPr>
            <p:ph type="sldNum" sz="quarter" idx="12"/>
          </p:nvPr>
        </p:nvSpPr>
        <p:spPr>
          <a:xfrm>
            <a:off x="446088" y="6523038"/>
            <a:ext cx="258762" cy="171450"/>
          </a:xfrm>
          <a:prstGeom prst="rect">
            <a:avLst/>
          </a:prstGeom>
        </p:spPr>
        <p:txBody>
          <a:bodyPr/>
          <a:lstStyle>
            <a:lvl1pPr>
              <a:defRPr smtClean="0"/>
            </a:lvl1pPr>
          </a:lstStyle>
          <a:p>
            <a:pPr>
              <a:defRPr/>
            </a:pPr>
            <a:fld id="{31EF616F-258E-4DBE-B7E4-01D4F477FE83}" type="slidenum">
              <a:rPr lang="en-US"/>
              <a:pPr>
                <a:defRPr/>
              </a:pPr>
              <a:t>‹#›</a:t>
            </a:fld>
            <a:endParaRPr lang="en-US" dirty="0"/>
          </a:p>
        </p:txBody>
      </p:sp>
    </p:spTree>
    <p:extLst>
      <p:ext uri="{BB962C8B-B14F-4D97-AF65-F5344CB8AC3E}">
        <p14:creationId xmlns:p14="http://schemas.microsoft.com/office/powerpoint/2010/main" val="341106392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lvl1pPr>
              <a:defRPr/>
            </a:lvl1pPr>
          </a:lstStyle>
          <a:p>
            <a:endParaRPr lang="en-US" altLang="en-US" dirty="0"/>
          </a:p>
        </p:txBody>
      </p:sp>
      <p:sp>
        <p:nvSpPr>
          <p:cNvPr id="5" name="Footer Placeholder 4"/>
          <p:cNvSpPr>
            <a:spLocks noGrp="1"/>
          </p:cNvSpPr>
          <p:nvPr>
            <p:ph type="ftr" sz="quarter" idx="11"/>
          </p:nvPr>
        </p:nvSpPr>
        <p:spPr/>
        <p:txBody>
          <a:bodyPr/>
          <a:lstStyle>
            <a:lvl1pPr>
              <a:defRPr/>
            </a:lvl1pPr>
          </a:lstStyle>
          <a:p>
            <a:r>
              <a:rPr lang="en-US" altLang="en-US" dirty="0" smtClean="0"/>
              <a:t>ERISAFEST 2015</a:t>
            </a:r>
            <a:endParaRPr lang="en-US" altLang="en-US" dirty="0"/>
          </a:p>
        </p:txBody>
      </p:sp>
      <p:sp>
        <p:nvSpPr>
          <p:cNvPr id="6" name="Slide Number Placeholder 5"/>
          <p:cNvSpPr>
            <a:spLocks noGrp="1"/>
          </p:cNvSpPr>
          <p:nvPr>
            <p:ph type="sldNum" sz="quarter" idx="12"/>
          </p:nvPr>
        </p:nvSpPr>
        <p:spPr/>
        <p:txBody>
          <a:bodyPr/>
          <a:lstStyle>
            <a:lvl1pPr>
              <a:defRPr/>
            </a:lvl1pPr>
          </a:lstStyle>
          <a:p>
            <a:pPr>
              <a:defRPr/>
            </a:pPr>
            <a:fld id="{40F3BC78-92F9-4352-855E-FE3F3478CF58}" type="slidenum">
              <a:rPr lang="en-US"/>
              <a:pPr>
                <a:defRPr/>
              </a:pPr>
              <a:t>‹#›</a:t>
            </a:fld>
            <a:endParaRPr lang="en-US" dirty="0"/>
          </a:p>
        </p:txBody>
      </p:sp>
    </p:spTree>
    <p:extLst>
      <p:ext uri="{BB962C8B-B14F-4D97-AF65-F5344CB8AC3E}">
        <p14:creationId xmlns:p14="http://schemas.microsoft.com/office/powerpoint/2010/main" val="287433199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lvl1pPr>
              <a:defRPr/>
            </a:lvl1pPr>
          </a:lstStyle>
          <a:p>
            <a:endParaRPr lang="en-US" altLang="en-US" dirty="0"/>
          </a:p>
        </p:txBody>
      </p:sp>
      <p:sp>
        <p:nvSpPr>
          <p:cNvPr id="5" name="Footer Placeholder 4"/>
          <p:cNvSpPr>
            <a:spLocks noGrp="1"/>
          </p:cNvSpPr>
          <p:nvPr>
            <p:ph type="ftr" sz="quarter" idx="11"/>
          </p:nvPr>
        </p:nvSpPr>
        <p:spPr/>
        <p:txBody>
          <a:bodyPr/>
          <a:lstStyle>
            <a:lvl1pPr>
              <a:defRPr/>
            </a:lvl1pPr>
          </a:lstStyle>
          <a:p>
            <a:r>
              <a:rPr lang="en-US" altLang="en-US" dirty="0" smtClean="0"/>
              <a:t>ERISAFEST 2015</a:t>
            </a:r>
            <a:endParaRPr lang="en-US" altLang="en-US" dirty="0"/>
          </a:p>
        </p:txBody>
      </p:sp>
      <p:sp>
        <p:nvSpPr>
          <p:cNvPr id="6" name="Slide Number Placeholder 5"/>
          <p:cNvSpPr>
            <a:spLocks noGrp="1"/>
          </p:cNvSpPr>
          <p:nvPr>
            <p:ph type="sldNum" sz="quarter" idx="12"/>
          </p:nvPr>
        </p:nvSpPr>
        <p:spPr/>
        <p:txBody>
          <a:bodyPr/>
          <a:lstStyle>
            <a:lvl1pPr>
              <a:defRPr/>
            </a:lvl1pPr>
          </a:lstStyle>
          <a:p>
            <a:pPr>
              <a:defRPr/>
            </a:pPr>
            <a:fld id="{5B59E4A5-6C25-43E7-A8CA-9C2BEC355AD8}" type="slidenum">
              <a:rPr lang="en-US"/>
              <a:pPr>
                <a:defRPr/>
              </a:pPr>
              <a:t>‹#›</a:t>
            </a:fld>
            <a:endParaRPr lang="en-US" dirty="0"/>
          </a:p>
        </p:txBody>
      </p:sp>
    </p:spTree>
    <p:extLst>
      <p:ext uri="{BB962C8B-B14F-4D97-AF65-F5344CB8AC3E}">
        <p14:creationId xmlns:p14="http://schemas.microsoft.com/office/powerpoint/2010/main" val="220568353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ltLang="en-US" dirty="0"/>
          </a:p>
        </p:txBody>
      </p:sp>
      <p:sp>
        <p:nvSpPr>
          <p:cNvPr id="5" name="Footer Placeholder 4"/>
          <p:cNvSpPr>
            <a:spLocks noGrp="1"/>
          </p:cNvSpPr>
          <p:nvPr>
            <p:ph type="ftr" sz="quarter" idx="11"/>
          </p:nvPr>
        </p:nvSpPr>
        <p:spPr/>
        <p:txBody>
          <a:bodyPr/>
          <a:lstStyle>
            <a:lvl1pPr>
              <a:defRPr/>
            </a:lvl1pPr>
          </a:lstStyle>
          <a:p>
            <a:r>
              <a:rPr lang="en-US" altLang="en-US" dirty="0" smtClean="0"/>
              <a:t>ERISAFEST 2015</a:t>
            </a:r>
            <a:endParaRPr lang="en-US" altLang="en-US" dirty="0"/>
          </a:p>
        </p:txBody>
      </p:sp>
      <p:sp>
        <p:nvSpPr>
          <p:cNvPr id="6" name="Slide Number Placeholder 5"/>
          <p:cNvSpPr>
            <a:spLocks noGrp="1"/>
          </p:cNvSpPr>
          <p:nvPr>
            <p:ph type="sldNum" sz="quarter" idx="12"/>
          </p:nvPr>
        </p:nvSpPr>
        <p:spPr/>
        <p:txBody>
          <a:bodyPr/>
          <a:lstStyle>
            <a:lvl1pPr>
              <a:defRPr/>
            </a:lvl1pPr>
          </a:lstStyle>
          <a:p>
            <a:pPr>
              <a:defRPr/>
            </a:pPr>
            <a:fld id="{75E38735-C132-4563-B265-E4F3D8EC2491}" type="slidenum">
              <a:rPr lang="en-US"/>
              <a:pPr>
                <a:defRPr/>
              </a:pPr>
              <a:t>‹#›</a:t>
            </a:fld>
            <a:endParaRPr lang="en-US" dirty="0"/>
          </a:p>
        </p:txBody>
      </p:sp>
    </p:spTree>
    <p:extLst>
      <p:ext uri="{BB962C8B-B14F-4D97-AF65-F5344CB8AC3E}">
        <p14:creationId xmlns:p14="http://schemas.microsoft.com/office/powerpoint/2010/main" val="173502214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lvl1pPr>
              <a:defRPr/>
            </a:lvl1pPr>
          </a:lstStyle>
          <a:p>
            <a:endParaRPr lang="en-US" altLang="en-US" dirty="0"/>
          </a:p>
        </p:txBody>
      </p:sp>
      <p:sp>
        <p:nvSpPr>
          <p:cNvPr id="6" name="Footer Placeholder 5"/>
          <p:cNvSpPr>
            <a:spLocks noGrp="1"/>
          </p:cNvSpPr>
          <p:nvPr>
            <p:ph type="ftr" sz="quarter" idx="11"/>
          </p:nvPr>
        </p:nvSpPr>
        <p:spPr/>
        <p:txBody>
          <a:bodyPr/>
          <a:lstStyle>
            <a:lvl1pPr>
              <a:defRPr/>
            </a:lvl1pPr>
          </a:lstStyle>
          <a:p>
            <a:r>
              <a:rPr lang="en-US" altLang="en-US" dirty="0" smtClean="0"/>
              <a:t>ERISAFEST 2015</a:t>
            </a:r>
            <a:endParaRPr lang="en-US" altLang="en-US" dirty="0"/>
          </a:p>
        </p:txBody>
      </p:sp>
      <p:sp>
        <p:nvSpPr>
          <p:cNvPr id="7" name="Slide Number Placeholder 6"/>
          <p:cNvSpPr>
            <a:spLocks noGrp="1"/>
          </p:cNvSpPr>
          <p:nvPr>
            <p:ph type="sldNum" sz="quarter" idx="12"/>
          </p:nvPr>
        </p:nvSpPr>
        <p:spPr/>
        <p:txBody>
          <a:bodyPr/>
          <a:lstStyle>
            <a:lvl1pPr>
              <a:defRPr/>
            </a:lvl1pPr>
          </a:lstStyle>
          <a:p>
            <a:pPr>
              <a:defRPr/>
            </a:pPr>
            <a:fld id="{9E2D656D-ED6A-457A-8372-04DE701B35BB}" type="slidenum">
              <a:rPr lang="en-US"/>
              <a:pPr>
                <a:defRPr/>
              </a:pPr>
              <a:t>‹#›</a:t>
            </a:fld>
            <a:endParaRPr lang="en-US" dirty="0"/>
          </a:p>
        </p:txBody>
      </p:sp>
    </p:spTree>
    <p:extLst>
      <p:ext uri="{BB962C8B-B14F-4D97-AF65-F5344CB8AC3E}">
        <p14:creationId xmlns:p14="http://schemas.microsoft.com/office/powerpoint/2010/main" val="30780299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endParaRPr lang="en-US" altLang="en-US" dirty="0"/>
          </a:p>
        </p:txBody>
      </p:sp>
      <p:sp>
        <p:nvSpPr>
          <p:cNvPr id="5" name="Rectangle 5"/>
          <p:cNvSpPr>
            <a:spLocks noGrp="1" noChangeArrowheads="1"/>
          </p:cNvSpPr>
          <p:nvPr>
            <p:ph type="ftr" sz="quarter" idx="11"/>
          </p:nvPr>
        </p:nvSpPr>
        <p:spPr>
          <a:ln/>
        </p:spPr>
        <p:txBody>
          <a:bodyPr/>
          <a:lstStyle>
            <a:lvl1pPr>
              <a:defRPr/>
            </a:lvl1pPr>
          </a:lstStyle>
          <a:p>
            <a:r>
              <a:rPr lang="en-US" altLang="en-US" dirty="0" smtClean="0"/>
              <a:t>ERISAFEST 2015</a:t>
            </a:r>
            <a:endParaRPr lang="en-US" alt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816A21AE-2D75-4254-B65B-23C2E9AE24D2}" type="slidenum">
              <a:rPr lang="en-US"/>
              <a:pPr>
                <a:defRPr/>
              </a:pPr>
              <a:t>‹#›</a:t>
            </a:fld>
            <a:endParaRPr lang="en-US" dirty="0"/>
          </a:p>
        </p:txBody>
      </p:sp>
    </p:spTree>
    <p:extLst>
      <p:ext uri="{BB962C8B-B14F-4D97-AF65-F5344CB8AC3E}">
        <p14:creationId xmlns:p14="http://schemas.microsoft.com/office/powerpoint/2010/main" val="1226871124"/>
      </p:ext>
    </p:extLst>
  </p:cSld>
  <p:clrMapOvr>
    <a:masterClrMapping/>
  </p:clrMapOvr>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lvl1pPr>
              <a:defRPr/>
            </a:lvl1pPr>
          </a:lstStyle>
          <a:p>
            <a:endParaRPr lang="en-US" altLang="en-US" dirty="0"/>
          </a:p>
        </p:txBody>
      </p:sp>
      <p:sp>
        <p:nvSpPr>
          <p:cNvPr id="8" name="Footer Placeholder 7"/>
          <p:cNvSpPr>
            <a:spLocks noGrp="1"/>
          </p:cNvSpPr>
          <p:nvPr>
            <p:ph type="ftr" sz="quarter" idx="11"/>
          </p:nvPr>
        </p:nvSpPr>
        <p:spPr/>
        <p:txBody>
          <a:bodyPr/>
          <a:lstStyle>
            <a:lvl1pPr>
              <a:defRPr/>
            </a:lvl1pPr>
          </a:lstStyle>
          <a:p>
            <a:r>
              <a:rPr lang="en-US" altLang="en-US" dirty="0" smtClean="0"/>
              <a:t>ERISAFEST 2015</a:t>
            </a:r>
            <a:endParaRPr lang="en-US" altLang="en-US" dirty="0"/>
          </a:p>
        </p:txBody>
      </p:sp>
      <p:sp>
        <p:nvSpPr>
          <p:cNvPr id="9" name="Slide Number Placeholder 8"/>
          <p:cNvSpPr>
            <a:spLocks noGrp="1"/>
          </p:cNvSpPr>
          <p:nvPr>
            <p:ph type="sldNum" sz="quarter" idx="12"/>
          </p:nvPr>
        </p:nvSpPr>
        <p:spPr/>
        <p:txBody>
          <a:bodyPr/>
          <a:lstStyle>
            <a:lvl1pPr>
              <a:defRPr/>
            </a:lvl1pPr>
          </a:lstStyle>
          <a:p>
            <a:pPr>
              <a:defRPr/>
            </a:pPr>
            <a:fld id="{4E0E3380-C79D-4A15-BE27-4B0154AEC6B3}" type="slidenum">
              <a:rPr lang="en-US"/>
              <a:pPr>
                <a:defRPr/>
              </a:pPr>
              <a:t>‹#›</a:t>
            </a:fld>
            <a:endParaRPr lang="en-US" dirty="0"/>
          </a:p>
        </p:txBody>
      </p:sp>
    </p:spTree>
    <p:extLst>
      <p:ext uri="{BB962C8B-B14F-4D97-AF65-F5344CB8AC3E}">
        <p14:creationId xmlns:p14="http://schemas.microsoft.com/office/powerpoint/2010/main" val="305779365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lvl1pPr>
              <a:defRPr/>
            </a:lvl1pPr>
          </a:lstStyle>
          <a:p>
            <a:endParaRPr lang="en-US" altLang="en-US" dirty="0"/>
          </a:p>
        </p:txBody>
      </p:sp>
      <p:sp>
        <p:nvSpPr>
          <p:cNvPr id="4" name="Footer Placeholder 3"/>
          <p:cNvSpPr>
            <a:spLocks noGrp="1"/>
          </p:cNvSpPr>
          <p:nvPr>
            <p:ph type="ftr" sz="quarter" idx="11"/>
          </p:nvPr>
        </p:nvSpPr>
        <p:spPr/>
        <p:txBody>
          <a:bodyPr/>
          <a:lstStyle>
            <a:lvl1pPr>
              <a:defRPr/>
            </a:lvl1pPr>
          </a:lstStyle>
          <a:p>
            <a:r>
              <a:rPr lang="en-US" altLang="en-US" dirty="0" smtClean="0"/>
              <a:t>ERISAFEST 2015</a:t>
            </a:r>
            <a:endParaRPr lang="en-US" altLang="en-US" dirty="0"/>
          </a:p>
        </p:txBody>
      </p:sp>
      <p:sp>
        <p:nvSpPr>
          <p:cNvPr id="5" name="Slide Number Placeholder 4"/>
          <p:cNvSpPr>
            <a:spLocks noGrp="1"/>
          </p:cNvSpPr>
          <p:nvPr>
            <p:ph type="sldNum" sz="quarter" idx="12"/>
          </p:nvPr>
        </p:nvSpPr>
        <p:spPr/>
        <p:txBody>
          <a:bodyPr/>
          <a:lstStyle>
            <a:lvl1pPr>
              <a:defRPr/>
            </a:lvl1pPr>
          </a:lstStyle>
          <a:p>
            <a:pPr>
              <a:defRPr/>
            </a:pPr>
            <a:fld id="{85030F27-AEBC-4C7C-8937-4BCC9F0A414C}" type="slidenum">
              <a:rPr lang="en-US"/>
              <a:pPr>
                <a:defRPr/>
              </a:pPr>
              <a:t>‹#›</a:t>
            </a:fld>
            <a:endParaRPr lang="en-US" dirty="0"/>
          </a:p>
        </p:txBody>
      </p:sp>
    </p:spTree>
    <p:extLst>
      <p:ext uri="{BB962C8B-B14F-4D97-AF65-F5344CB8AC3E}">
        <p14:creationId xmlns:p14="http://schemas.microsoft.com/office/powerpoint/2010/main" val="240940535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dirty="0"/>
          </a:p>
        </p:txBody>
      </p:sp>
      <p:sp>
        <p:nvSpPr>
          <p:cNvPr id="3" name="Footer Placeholder 2"/>
          <p:cNvSpPr>
            <a:spLocks noGrp="1"/>
          </p:cNvSpPr>
          <p:nvPr>
            <p:ph type="ftr" sz="quarter" idx="11"/>
          </p:nvPr>
        </p:nvSpPr>
        <p:spPr/>
        <p:txBody>
          <a:bodyPr/>
          <a:lstStyle>
            <a:lvl1pPr>
              <a:defRPr/>
            </a:lvl1pPr>
          </a:lstStyle>
          <a:p>
            <a:r>
              <a:rPr lang="en-US" altLang="en-US" dirty="0" smtClean="0"/>
              <a:t>ERISAFEST 2015</a:t>
            </a:r>
            <a:endParaRPr lang="en-US" altLang="en-US" dirty="0"/>
          </a:p>
        </p:txBody>
      </p:sp>
      <p:sp>
        <p:nvSpPr>
          <p:cNvPr id="4" name="Slide Number Placeholder 3"/>
          <p:cNvSpPr>
            <a:spLocks noGrp="1"/>
          </p:cNvSpPr>
          <p:nvPr>
            <p:ph type="sldNum" sz="quarter" idx="12"/>
          </p:nvPr>
        </p:nvSpPr>
        <p:spPr/>
        <p:txBody>
          <a:bodyPr/>
          <a:lstStyle>
            <a:lvl1pPr>
              <a:defRPr/>
            </a:lvl1pPr>
          </a:lstStyle>
          <a:p>
            <a:pPr>
              <a:defRPr/>
            </a:pPr>
            <a:fld id="{707BB838-BBC5-4733-AF03-2C97AA6D3FD0}" type="slidenum">
              <a:rPr lang="en-US"/>
              <a:pPr>
                <a:defRPr/>
              </a:pPr>
              <a:t>‹#›</a:t>
            </a:fld>
            <a:endParaRPr lang="en-US" dirty="0"/>
          </a:p>
        </p:txBody>
      </p:sp>
    </p:spTree>
    <p:extLst>
      <p:ext uri="{BB962C8B-B14F-4D97-AF65-F5344CB8AC3E}">
        <p14:creationId xmlns:p14="http://schemas.microsoft.com/office/powerpoint/2010/main" val="1044446203"/>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dirty="0"/>
          </a:p>
        </p:txBody>
      </p:sp>
      <p:sp>
        <p:nvSpPr>
          <p:cNvPr id="6" name="Footer Placeholder 5"/>
          <p:cNvSpPr>
            <a:spLocks noGrp="1"/>
          </p:cNvSpPr>
          <p:nvPr>
            <p:ph type="ftr" sz="quarter" idx="11"/>
          </p:nvPr>
        </p:nvSpPr>
        <p:spPr/>
        <p:txBody>
          <a:bodyPr/>
          <a:lstStyle>
            <a:lvl1pPr>
              <a:defRPr/>
            </a:lvl1pPr>
          </a:lstStyle>
          <a:p>
            <a:r>
              <a:rPr lang="en-US" altLang="en-US" dirty="0" smtClean="0"/>
              <a:t>ERISAFEST 2015</a:t>
            </a:r>
            <a:endParaRPr lang="en-US" altLang="en-US" dirty="0"/>
          </a:p>
        </p:txBody>
      </p:sp>
      <p:sp>
        <p:nvSpPr>
          <p:cNvPr id="7" name="Slide Number Placeholder 6"/>
          <p:cNvSpPr>
            <a:spLocks noGrp="1"/>
          </p:cNvSpPr>
          <p:nvPr>
            <p:ph type="sldNum" sz="quarter" idx="12"/>
          </p:nvPr>
        </p:nvSpPr>
        <p:spPr/>
        <p:txBody>
          <a:bodyPr/>
          <a:lstStyle>
            <a:lvl1pPr>
              <a:defRPr/>
            </a:lvl1pPr>
          </a:lstStyle>
          <a:p>
            <a:pPr>
              <a:defRPr/>
            </a:pPr>
            <a:fld id="{4041F795-DEBF-4540-9D97-903EE9C9ABF2}" type="slidenum">
              <a:rPr lang="en-US"/>
              <a:pPr>
                <a:defRPr/>
              </a:pPr>
              <a:t>‹#›</a:t>
            </a:fld>
            <a:endParaRPr lang="en-US" dirty="0"/>
          </a:p>
        </p:txBody>
      </p:sp>
    </p:spTree>
    <p:extLst>
      <p:ext uri="{BB962C8B-B14F-4D97-AF65-F5344CB8AC3E}">
        <p14:creationId xmlns:p14="http://schemas.microsoft.com/office/powerpoint/2010/main" val="2416683310"/>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dirty="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dirty="0"/>
          </a:p>
        </p:txBody>
      </p:sp>
      <p:sp>
        <p:nvSpPr>
          <p:cNvPr id="6" name="Footer Placeholder 5"/>
          <p:cNvSpPr>
            <a:spLocks noGrp="1"/>
          </p:cNvSpPr>
          <p:nvPr>
            <p:ph type="ftr" sz="quarter" idx="11"/>
          </p:nvPr>
        </p:nvSpPr>
        <p:spPr/>
        <p:txBody>
          <a:bodyPr/>
          <a:lstStyle>
            <a:lvl1pPr>
              <a:defRPr/>
            </a:lvl1pPr>
          </a:lstStyle>
          <a:p>
            <a:r>
              <a:rPr lang="en-US" altLang="en-US" dirty="0" smtClean="0"/>
              <a:t>ERISAFEST 2015</a:t>
            </a:r>
            <a:endParaRPr lang="en-US" altLang="en-US" dirty="0"/>
          </a:p>
        </p:txBody>
      </p:sp>
      <p:sp>
        <p:nvSpPr>
          <p:cNvPr id="7" name="Slide Number Placeholder 6"/>
          <p:cNvSpPr>
            <a:spLocks noGrp="1"/>
          </p:cNvSpPr>
          <p:nvPr>
            <p:ph type="sldNum" sz="quarter" idx="12"/>
          </p:nvPr>
        </p:nvSpPr>
        <p:spPr/>
        <p:txBody>
          <a:bodyPr/>
          <a:lstStyle>
            <a:lvl1pPr>
              <a:defRPr/>
            </a:lvl1pPr>
          </a:lstStyle>
          <a:p>
            <a:pPr>
              <a:defRPr/>
            </a:pPr>
            <a:fld id="{2F448542-EFCE-4579-A437-897F02CA2AF3}" type="slidenum">
              <a:rPr lang="en-US"/>
              <a:pPr>
                <a:defRPr/>
              </a:pPr>
              <a:t>‹#›</a:t>
            </a:fld>
            <a:endParaRPr lang="en-US" dirty="0"/>
          </a:p>
        </p:txBody>
      </p:sp>
    </p:spTree>
    <p:extLst>
      <p:ext uri="{BB962C8B-B14F-4D97-AF65-F5344CB8AC3E}">
        <p14:creationId xmlns:p14="http://schemas.microsoft.com/office/powerpoint/2010/main" val="3789191730"/>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lvl1pPr>
              <a:defRPr/>
            </a:lvl1pPr>
          </a:lstStyle>
          <a:p>
            <a:endParaRPr lang="en-US" altLang="en-US" dirty="0"/>
          </a:p>
        </p:txBody>
      </p:sp>
      <p:sp>
        <p:nvSpPr>
          <p:cNvPr id="5" name="Footer Placeholder 4"/>
          <p:cNvSpPr>
            <a:spLocks noGrp="1"/>
          </p:cNvSpPr>
          <p:nvPr>
            <p:ph type="ftr" sz="quarter" idx="11"/>
          </p:nvPr>
        </p:nvSpPr>
        <p:spPr/>
        <p:txBody>
          <a:bodyPr/>
          <a:lstStyle>
            <a:lvl1pPr>
              <a:defRPr/>
            </a:lvl1pPr>
          </a:lstStyle>
          <a:p>
            <a:r>
              <a:rPr lang="en-US" altLang="en-US" dirty="0" smtClean="0"/>
              <a:t>ERISAFEST 2015</a:t>
            </a:r>
            <a:endParaRPr lang="en-US" altLang="en-US" dirty="0"/>
          </a:p>
        </p:txBody>
      </p:sp>
      <p:sp>
        <p:nvSpPr>
          <p:cNvPr id="6" name="Slide Number Placeholder 5"/>
          <p:cNvSpPr>
            <a:spLocks noGrp="1"/>
          </p:cNvSpPr>
          <p:nvPr>
            <p:ph type="sldNum" sz="quarter" idx="12"/>
          </p:nvPr>
        </p:nvSpPr>
        <p:spPr/>
        <p:txBody>
          <a:bodyPr/>
          <a:lstStyle>
            <a:lvl1pPr>
              <a:defRPr/>
            </a:lvl1pPr>
          </a:lstStyle>
          <a:p>
            <a:pPr>
              <a:defRPr/>
            </a:pPr>
            <a:fld id="{99990D3E-A41B-44C5-884E-22A2850D2031}" type="slidenum">
              <a:rPr lang="en-US"/>
              <a:pPr>
                <a:defRPr/>
              </a:pPr>
              <a:t>‹#›</a:t>
            </a:fld>
            <a:endParaRPr lang="en-US" dirty="0"/>
          </a:p>
        </p:txBody>
      </p:sp>
    </p:spTree>
    <p:extLst>
      <p:ext uri="{BB962C8B-B14F-4D97-AF65-F5344CB8AC3E}">
        <p14:creationId xmlns:p14="http://schemas.microsoft.com/office/powerpoint/2010/main" val="3671394877"/>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334963"/>
            <a:ext cx="2057400" cy="5791200"/>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334963"/>
            <a:ext cx="6019800" cy="5791200"/>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lvl1pPr>
              <a:defRPr/>
            </a:lvl1pPr>
          </a:lstStyle>
          <a:p>
            <a:endParaRPr lang="en-US" altLang="en-US" dirty="0"/>
          </a:p>
        </p:txBody>
      </p:sp>
      <p:sp>
        <p:nvSpPr>
          <p:cNvPr id="5" name="Footer Placeholder 4"/>
          <p:cNvSpPr>
            <a:spLocks noGrp="1"/>
          </p:cNvSpPr>
          <p:nvPr>
            <p:ph type="ftr" sz="quarter" idx="11"/>
          </p:nvPr>
        </p:nvSpPr>
        <p:spPr/>
        <p:txBody>
          <a:bodyPr/>
          <a:lstStyle>
            <a:lvl1pPr>
              <a:defRPr/>
            </a:lvl1pPr>
          </a:lstStyle>
          <a:p>
            <a:r>
              <a:rPr lang="en-US" altLang="en-US" dirty="0" smtClean="0"/>
              <a:t>ERISAFEST 2015</a:t>
            </a:r>
            <a:endParaRPr lang="en-US" altLang="en-US" dirty="0"/>
          </a:p>
        </p:txBody>
      </p:sp>
      <p:sp>
        <p:nvSpPr>
          <p:cNvPr id="6" name="Slide Number Placeholder 5"/>
          <p:cNvSpPr>
            <a:spLocks noGrp="1"/>
          </p:cNvSpPr>
          <p:nvPr>
            <p:ph type="sldNum" sz="quarter" idx="12"/>
          </p:nvPr>
        </p:nvSpPr>
        <p:spPr/>
        <p:txBody>
          <a:bodyPr/>
          <a:lstStyle>
            <a:lvl1pPr>
              <a:defRPr/>
            </a:lvl1pPr>
          </a:lstStyle>
          <a:p>
            <a:pPr>
              <a:defRPr/>
            </a:pPr>
            <a:fld id="{BD27E526-3731-4796-AE9B-3F81F5D92139}" type="slidenum">
              <a:rPr lang="en-US"/>
              <a:pPr>
                <a:defRPr/>
              </a:pPr>
              <a:t>‹#›</a:t>
            </a:fld>
            <a:endParaRPr lang="en-US" dirty="0"/>
          </a:p>
        </p:txBody>
      </p:sp>
    </p:spTree>
    <p:extLst>
      <p:ext uri="{BB962C8B-B14F-4D97-AF65-F5344CB8AC3E}">
        <p14:creationId xmlns:p14="http://schemas.microsoft.com/office/powerpoint/2010/main" val="1518921172"/>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grpSp>
        <p:nvGrpSpPr>
          <p:cNvPr id="6229" name="Group 85"/>
          <p:cNvGrpSpPr>
            <a:grpSpLocks/>
          </p:cNvGrpSpPr>
          <p:nvPr/>
        </p:nvGrpSpPr>
        <p:grpSpPr bwMode="auto">
          <a:xfrm>
            <a:off x="0" y="0"/>
            <a:ext cx="9150350" cy="6858000"/>
            <a:chOff x="0" y="0"/>
            <a:chExt cx="5764" cy="4320"/>
          </a:xfrm>
        </p:grpSpPr>
        <p:sp>
          <p:nvSpPr>
            <p:cNvPr id="6221" name="Rectangle 77"/>
            <p:cNvSpPr>
              <a:spLocks noChangeArrowheads="1"/>
            </p:cNvSpPr>
            <p:nvPr userDrawn="1"/>
          </p:nvSpPr>
          <p:spPr bwMode="gray">
            <a:xfrm>
              <a:off x="4" y="0"/>
              <a:ext cx="5750" cy="216"/>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solidFill>
                  <a:srgbClr val="333333"/>
                </a:solidFill>
              </a:endParaRPr>
            </a:p>
          </p:txBody>
        </p:sp>
        <p:sp>
          <p:nvSpPr>
            <p:cNvPr id="6222" name="Rectangle 78"/>
            <p:cNvSpPr>
              <a:spLocks noChangeArrowheads="1"/>
            </p:cNvSpPr>
            <p:nvPr userDrawn="1"/>
          </p:nvSpPr>
          <p:spPr bwMode="gray">
            <a:xfrm>
              <a:off x="0" y="0"/>
              <a:ext cx="227" cy="432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solidFill>
                  <a:srgbClr val="333333"/>
                </a:solidFill>
              </a:endParaRPr>
            </a:p>
          </p:txBody>
        </p:sp>
        <p:sp>
          <p:nvSpPr>
            <p:cNvPr id="6223" name="Rectangle 79"/>
            <p:cNvSpPr>
              <a:spLocks noChangeArrowheads="1"/>
            </p:cNvSpPr>
            <p:nvPr userDrawn="1"/>
          </p:nvSpPr>
          <p:spPr bwMode="gray">
            <a:xfrm>
              <a:off x="4" y="3891"/>
              <a:ext cx="5760" cy="429"/>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solidFill>
                  <a:srgbClr val="333333"/>
                </a:solidFill>
              </a:endParaRPr>
            </a:p>
          </p:txBody>
        </p:sp>
        <p:sp>
          <p:nvSpPr>
            <p:cNvPr id="6224" name="Rectangle 80"/>
            <p:cNvSpPr>
              <a:spLocks noChangeArrowheads="1"/>
            </p:cNvSpPr>
            <p:nvPr userDrawn="1"/>
          </p:nvSpPr>
          <p:spPr bwMode="gray">
            <a:xfrm>
              <a:off x="5533" y="0"/>
              <a:ext cx="227" cy="432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solidFill>
                  <a:srgbClr val="333333"/>
                </a:solidFill>
              </a:endParaRPr>
            </a:p>
          </p:txBody>
        </p:sp>
        <p:sp>
          <p:nvSpPr>
            <p:cNvPr id="6210" name="Freeform 66"/>
            <p:cNvSpPr>
              <a:spLocks/>
            </p:cNvSpPr>
            <p:nvPr userDrawn="1"/>
          </p:nvSpPr>
          <p:spPr bwMode="gray">
            <a:xfrm>
              <a:off x="64" y="103"/>
              <a:ext cx="542" cy="1867"/>
            </a:xfrm>
            <a:custGeom>
              <a:avLst/>
              <a:gdLst>
                <a:gd name="T0" fmla="*/ 163 w 542"/>
                <a:gd name="T1" fmla="*/ 0 h 1867"/>
                <a:gd name="T2" fmla="*/ 163 w 542"/>
                <a:gd name="T3" fmla="*/ 514 h 1867"/>
                <a:gd name="T4" fmla="*/ 298 w 542"/>
                <a:gd name="T5" fmla="*/ 514 h 1867"/>
                <a:gd name="T6" fmla="*/ 542 w 542"/>
                <a:gd name="T7" fmla="*/ 866 h 1867"/>
                <a:gd name="T8" fmla="*/ 298 w 542"/>
                <a:gd name="T9" fmla="*/ 1218 h 1867"/>
                <a:gd name="T10" fmla="*/ 163 w 542"/>
                <a:gd name="T11" fmla="*/ 1218 h 1867"/>
                <a:gd name="T12" fmla="*/ 163 w 542"/>
                <a:gd name="T13" fmla="*/ 1867 h 1867"/>
                <a:gd name="T14" fmla="*/ 0 w 542"/>
                <a:gd name="T15" fmla="*/ 1867 h 1867"/>
                <a:gd name="T16" fmla="*/ 0 w 542"/>
                <a:gd name="T17" fmla="*/ 0 h 1867"/>
                <a:gd name="T18" fmla="*/ 163 w 542"/>
                <a:gd name="T19" fmla="*/ 0 h 18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42" h="1867">
                  <a:moveTo>
                    <a:pt x="163" y="0"/>
                  </a:moveTo>
                  <a:lnTo>
                    <a:pt x="163" y="514"/>
                  </a:lnTo>
                  <a:lnTo>
                    <a:pt x="298" y="514"/>
                  </a:lnTo>
                  <a:lnTo>
                    <a:pt x="542" y="866"/>
                  </a:lnTo>
                  <a:lnTo>
                    <a:pt x="298" y="1218"/>
                  </a:lnTo>
                  <a:lnTo>
                    <a:pt x="163" y="1218"/>
                  </a:lnTo>
                  <a:lnTo>
                    <a:pt x="163" y="1867"/>
                  </a:lnTo>
                  <a:lnTo>
                    <a:pt x="0" y="1867"/>
                  </a:lnTo>
                  <a:lnTo>
                    <a:pt x="0" y="0"/>
                  </a:lnTo>
                  <a:lnTo>
                    <a:pt x="163" y="0"/>
                  </a:lnTo>
                  <a:close/>
                </a:path>
              </a:pathLst>
            </a:custGeom>
            <a:solidFill>
              <a:srgbClr val="FFFFFF"/>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solidFill>
                  <a:srgbClr val="333333"/>
                </a:solidFill>
              </a:endParaRPr>
            </a:p>
          </p:txBody>
        </p:sp>
        <p:sp>
          <p:nvSpPr>
            <p:cNvPr id="6215" name="Freeform 71"/>
            <p:cNvSpPr>
              <a:spLocks/>
            </p:cNvSpPr>
            <p:nvPr userDrawn="1"/>
          </p:nvSpPr>
          <p:spPr bwMode="gray">
            <a:xfrm>
              <a:off x="227" y="644"/>
              <a:ext cx="333" cy="649"/>
            </a:xfrm>
            <a:custGeom>
              <a:avLst/>
              <a:gdLst>
                <a:gd name="T0" fmla="*/ 0 w 333"/>
                <a:gd name="T1" fmla="*/ 0 h 649"/>
                <a:gd name="T2" fmla="*/ 101 w 333"/>
                <a:gd name="T3" fmla="*/ 0 h 649"/>
                <a:gd name="T4" fmla="*/ 333 w 333"/>
                <a:gd name="T5" fmla="*/ 324 h 649"/>
                <a:gd name="T6" fmla="*/ 101 w 333"/>
                <a:gd name="T7" fmla="*/ 649 h 649"/>
                <a:gd name="T8" fmla="*/ 0 w 333"/>
                <a:gd name="T9" fmla="*/ 649 h 649"/>
                <a:gd name="T10" fmla="*/ 234 w 333"/>
                <a:gd name="T11" fmla="*/ 324 h 649"/>
                <a:gd name="T12" fmla="*/ 0 w 333"/>
                <a:gd name="T13" fmla="*/ 0 h 649"/>
              </a:gdLst>
              <a:ahLst/>
              <a:cxnLst>
                <a:cxn ang="0">
                  <a:pos x="T0" y="T1"/>
                </a:cxn>
                <a:cxn ang="0">
                  <a:pos x="T2" y="T3"/>
                </a:cxn>
                <a:cxn ang="0">
                  <a:pos x="T4" y="T5"/>
                </a:cxn>
                <a:cxn ang="0">
                  <a:pos x="T6" y="T7"/>
                </a:cxn>
                <a:cxn ang="0">
                  <a:pos x="T8" y="T9"/>
                </a:cxn>
                <a:cxn ang="0">
                  <a:pos x="T10" y="T11"/>
                </a:cxn>
                <a:cxn ang="0">
                  <a:pos x="T12" y="T13"/>
                </a:cxn>
              </a:cxnLst>
              <a:rect l="0" t="0" r="r" b="b"/>
              <a:pathLst>
                <a:path w="333" h="649">
                  <a:moveTo>
                    <a:pt x="0" y="0"/>
                  </a:moveTo>
                  <a:lnTo>
                    <a:pt x="101" y="0"/>
                  </a:lnTo>
                  <a:lnTo>
                    <a:pt x="333" y="324"/>
                  </a:lnTo>
                  <a:lnTo>
                    <a:pt x="101" y="649"/>
                  </a:lnTo>
                  <a:lnTo>
                    <a:pt x="0" y="649"/>
                  </a:lnTo>
                  <a:lnTo>
                    <a:pt x="234" y="324"/>
                  </a:lnTo>
                  <a:lnTo>
                    <a:pt x="0" y="0"/>
                  </a:lnTo>
                  <a:close/>
                </a:path>
              </a:pathLst>
            </a:custGeom>
            <a:solidFill>
              <a:schemeClr val="tx2"/>
            </a:solidFill>
            <a:ln w="0">
              <a:solidFill>
                <a:schemeClr val="tx2"/>
              </a:solidFill>
              <a:prstDash val="solid"/>
              <a:round/>
              <a:headEnd/>
              <a:tailEnd/>
            </a:ln>
          </p:spPr>
          <p:txBody>
            <a:bodyPr/>
            <a:lstStyle/>
            <a:p>
              <a:endParaRPr lang="en-US" dirty="0">
                <a:solidFill>
                  <a:srgbClr val="333333"/>
                </a:solidFill>
              </a:endParaRPr>
            </a:p>
          </p:txBody>
        </p:sp>
      </p:grpSp>
      <p:sp>
        <p:nvSpPr>
          <p:cNvPr id="6216" name="Freeform 72"/>
          <p:cNvSpPr>
            <a:spLocks/>
          </p:cNvSpPr>
          <p:nvPr/>
        </p:nvSpPr>
        <p:spPr bwMode="gray">
          <a:xfrm>
            <a:off x="360363" y="334963"/>
            <a:ext cx="8509000" cy="5930900"/>
          </a:xfrm>
          <a:custGeom>
            <a:avLst/>
            <a:gdLst>
              <a:gd name="T0" fmla="*/ 5306 w 5360"/>
              <a:gd name="T1" fmla="*/ 0 h 3736"/>
              <a:gd name="T2" fmla="*/ 5360 w 5360"/>
              <a:gd name="T3" fmla="*/ 54 h 3736"/>
              <a:gd name="T4" fmla="*/ 5360 w 5360"/>
              <a:gd name="T5" fmla="*/ 3736 h 3736"/>
              <a:gd name="T6" fmla="*/ 54 w 5360"/>
              <a:gd name="T7" fmla="*/ 3736 h 3736"/>
              <a:gd name="T8" fmla="*/ 0 w 5360"/>
              <a:gd name="T9" fmla="*/ 3682 h 3736"/>
              <a:gd name="T10" fmla="*/ 5306 w 5360"/>
              <a:gd name="T11" fmla="*/ 3682 h 3736"/>
              <a:gd name="T12" fmla="*/ 5306 w 5360"/>
              <a:gd name="T13" fmla="*/ 0 h 3736"/>
            </a:gdLst>
            <a:ahLst/>
            <a:cxnLst>
              <a:cxn ang="0">
                <a:pos x="T0" y="T1"/>
              </a:cxn>
              <a:cxn ang="0">
                <a:pos x="T2" y="T3"/>
              </a:cxn>
              <a:cxn ang="0">
                <a:pos x="T4" y="T5"/>
              </a:cxn>
              <a:cxn ang="0">
                <a:pos x="T6" y="T7"/>
              </a:cxn>
              <a:cxn ang="0">
                <a:pos x="T8" y="T9"/>
              </a:cxn>
              <a:cxn ang="0">
                <a:pos x="T10" y="T11"/>
              </a:cxn>
              <a:cxn ang="0">
                <a:pos x="T12" y="T13"/>
              </a:cxn>
            </a:cxnLst>
            <a:rect l="0" t="0" r="r" b="b"/>
            <a:pathLst>
              <a:path w="5360" h="3736">
                <a:moveTo>
                  <a:pt x="5306" y="0"/>
                </a:moveTo>
                <a:lnTo>
                  <a:pt x="5360" y="54"/>
                </a:lnTo>
                <a:lnTo>
                  <a:pt x="5360" y="3736"/>
                </a:lnTo>
                <a:lnTo>
                  <a:pt x="54" y="3736"/>
                </a:lnTo>
                <a:lnTo>
                  <a:pt x="0" y="3682"/>
                </a:lnTo>
                <a:lnTo>
                  <a:pt x="5306" y="3682"/>
                </a:lnTo>
                <a:lnTo>
                  <a:pt x="5306" y="0"/>
                </a:lnTo>
                <a:close/>
              </a:path>
            </a:pathLst>
          </a:custGeom>
          <a:solidFill>
            <a:srgbClr val="BBBBBB"/>
          </a:solidFill>
          <a:ln w="9525">
            <a:solidFill>
              <a:srgbClr val="BBBBBB"/>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solidFill>
                <a:srgbClr val="333333"/>
              </a:solidFill>
            </a:endParaRPr>
          </a:p>
        </p:txBody>
      </p:sp>
      <p:sp>
        <p:nvSpPr>
          <p:cNvPr id="6151" name="Rectangle 7"/>
          <p:cNvSpPr>
            <a:spLocks noGrp="1" noChangeArrowheads="1"/>
          </p:cNvSpPr>
          <p:nvPr>
            <p:ph type="ctrTitle"/>
          </p:nvPr>
        </p:nvSpPr>
        <p:spPr>
          <a:xfrm>
            <a:off x="1047750" y="1022350"/>
            <a:ext cx="7577138" cy="1031875"/>
          </a:xfrm>
        </p:spPr>
        <p:txBody>
          <a:bodyPr/>
          <a:lstStyle>
            <a:lvl1pPr>
              <a:defRPr>
                <a:solidFill>
                  <a:schemeClr val="bg1"/>
                </a:solidFill>
              </a:defRPr>
            </a:lvl1pPr>
          </a:lstStyle>
          <a:p>
            <a:pPr lvl="0"/>
            <a:r>
              <a:rPr lang="en-US" noProof="0" smtClean="0"/>
              <a:t>Click to edit Master title style</a:t>
            </a:r>
          </a:p>
        </p:txBody>
      </p:sp>
      <p:sp>
        <p:nvSpPr>
          <p:cNvPr id="6152" name="Rectangle 8"/>
          <p:cNvSpPr>
            <a:spLocks noGrp="1" noChangeArrowheads="1"/>
          </p:cNvSpPr>
          <p:nvPr>
            <p:ph type="subTitle" idx="1"/>
          </p:nvPr>
        </p:nvSpPr>
        <p:spPr>
          <a:xfrm>
            <a:off x="5708650" y="3686175"/>
            <a:ext cx="3074988" cy="1804988"/>
          </a:xfrm>
          <a:solidFill>
            <a:schemeClr val="tx2">
              <a:alpha val="75000"/>
            </a:schemeClr>
          </a:solidFill>
        </p:spPr>
        <p:txBody>
          <a:bodyPr anchor="ctr"/>
          <a:lstStyle>
            <a:lvl1pPr marL="117475" indent="0">
              <a:buFontTx/>
              <a:buNone/>
              <a:defRPr sz="1400">
                <a:solidFill>
                  <a:schemeClr val="bg1"/>
                </a:solidFill>
              </a:defRPr>
            </a:lvl1pPr>
          </a:lstStyle>
          <a:p>
            <a:pPr lvl="0"/>
            <a:r>
              <a:rPr lang="en-US" noProof="0" smtClean="0"/>
              <a:t>Click to edit Master subtitle style</a:t>
            </a:r>
          </a:p>
        </p:txBody>
      </p:sp>
      <p:sp>
        <p:nvSpPr>
          <p:cNvPr id="6192" name="Rectangle 48"/>
          <p:cNvSpPr>
            <a:spLocks noGrp="1" noChangeArrowheads="1"/>
          </p:cNvSpPr>
          <p:nvPr>
            <p:ph type="dt" sz="half" idx="2"/>
          </p:nvPr>
        </p:nvSpPr>
        <p:spPr/>
        <p:txBody>
          <a:bodyPr/>
          <a:lstStyle>
            <a:lvl1pPr>
              <a:defRPr/>
            </a:lvl1pPr>
          </a:lstStyle>
          <a:p>
            <a:endParaRPr lang="en-US" dirty="0">
              <a:solidFill>
                <a:srgbClr val="333333"/>
              </a:solidFill>
            </a:endParaRPr>
          </a:p>
        </p:txBody>
      </p:sp>
      <p:sp>
        <p:nvSpPr>
          <p:cNvPr id="6193" name="Rectangle 49"/>
          <p:cNvSpPr>
            <a:spLocks noGrp="1" noChangeArrowheads="1"/>
          </p:cNvSpPr>
          <p:nvPr>
            <p:ph type="ftr" sz="quarter" idx="3"/>
          </p:nvPr>
        </p:nvSpPr>
        <p:spPr/>
        <p:txBody>
          <a:bodyPr/>
          <a:lstStyle>
            <a:lvl1pPr>
              <a:defRPr/>
            </a:lvl1pPr>
          </a:lstStyle>
          <a:p>
            <a:r>
              <a:rPr lang="en-US" dirty="0" smtClean="0">
                <a:solidFill>
                  <a:srgbClr val="333333"/>
                </a:solidFill>
              </a:rPr>
              <a:t>ERISAFEST 2015</a:t>
            </a:r>
            <a:endParaRPr lang="en-US" dirty="0">
              <a:solidFill>
                <a:srgbClr val="333333"/>
              </a:solidFill>
            </a:endParaRPr>
          </a:p>
        </p:txBody>
      </p:sp>
      <p:sp>
        <p:nvSpPr>
          <p:cNvPr id="6194" name="Rectangle 50"/>
          <p:cNvSpPr>
            <a:spLocks noGrp="1" noChangeArrowheads="1"/>
          </p:cNvSpPr>
          <p:nvPr>
            <p:ph type="sldNum" sz="quarter" idx="4"/>
          </p:nvPr>
        </p:nvSpPr>
        <p:spPr/>
        <p:txBody>
          <a:bodyPr/>
          <a:lstStyle>
            <a:lvl1pPr>
              <a:defRPr/>
            </a:lvl1pPr>
          </a:lstStyle>
          <a:p>
            <a:fld id="{E99B62F0-DE74-446A-B512-DD339D1672B4}" type="slidenum">
              <a:rPr lang="en-US">
                <a:solidFill>
                  <a:srgbClr val="007FAC"/>
                </a:solidFill>
              </a:rPr>
              <a:pPr/>
              <a:t>‹#›</a:t>
            </a:fld>
            <a:endParaRPr lang="en-US" dirty="0">
              <a:solidFill>
                <a:srgbClr val="007FAC"/>
              </a:solidFill>
            </a:endParaRPr>
          </a:p>
        </p:txBody>
      </p:sp>
      <p:sp>
        <p:nvSpPr>
          <p:cNvPr id="6226" name="Freeform 82"/>
          <p:cNvSpPr>
            <a:spLocks/>
          </p:cNvSpPr>
          <p:nvPr/>
        </p:nvSpPr>
        <p:spPr bwMode="gray">
          <a:xfrm>
            <a:off x="358775" y="334963"/>
            <a:ext cx="8424863" cy="5845175"/>
          </a:xfrm>
          <a:custGeom>
            <a:avLst/>
            <a:gdLst>
              <a:gd name="T0" fmla="*/ 1 w 5307"/>
              <a:gd name="T1" fmla="*/ 0 h 3682"/>
              <a:gd name="T2" fmla="*/ 0 w 5307"/>
              <a:gd name="T3" fmla="*/ 405 h 3682"/>
              <a:gd name="T4" fmla="*/ 136 w 5307"/>
              <a:gd name="T5" fmla="*/ 403 h 3682"/>
              <a:gd name="T6" fmla="*/ 382 w 5307"/>
              <a:gd name="T7" fmla="*/ 759 h 3682"/>
              <a:gd name="T8" fmla="*/ 138 w 5307"/>
              <a:gd name="T9" fmla="*/ 1109 h 3682"/>
              <a:gd name="T10" fmla="*/ 0 w 5307"/>
              <a:gd name="T11" fmla="*/ 1109 h 3682"/>
              <a:gd name="T12" fmla="*/ 1 w 5307"/>
              <a:gd name="T13" fmla="*/ 3682 h 3682"/>
              <a:gd name="T14" fmla="*/ 5307 w 5307"/>
              <a:gd name="T15" fmla="*/ 3682 h 3682"/>
              <a:gd name="T16" fmla="*/ 5307 w 5307"/>
              <a:gd name="T17" fmla="*/ 0 h 3682"/>
              <a:gd name="T18" fmla="*/ 1 w 5307"/>
              <a:gd name="T19" fmla="*/ 0 h 36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307" h="3682">
                <a:moveTo>
                  <a:pt x="1" y="0"/>
                </a:moveTo>
                <a:lnTo>
                  <a:pt x="0" y="405"/>
                </a:lnTo>
                <a:lnTo>
                  <a:pt x="136" y="403"/>
                </a:lnTo>
                <a:lnTo>
                  <a:pt x="382" y="759"/>
                </a:lnTo>
                <a:lnTo>
                  <a:pt x="138" y="1109"/>
                </a:lnTo>
                <a:lnTo>
                  <a:pt x="0" y="1109"/>
                </a:lnTo>
                <a:lnTo>
                  <a:pt x="1" y="3682"/>
                </a:lnTo>
                <a:lnTo>
                  <a:pt x="5307" y="3682"/>
                </a:lnTo>
                <a:lnTo>
                  <a:pt x="5307" y="0"/>
                </a:lnTo>
                <a:lnTo>
                  <a:pt x="1" y="0"/>
                </a:lnTo>
                <a:close/>
              </a:path>
            </a:pathLst>
          </a:custGeom>
          <a:noFill/>
          <a:ln w="9525">
            <a:solidFill>
              <a:srgbClr val="BBBBBB"/>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solidFill>
                <a:srgbClr val="333333"/>
              </a:solidFill>
            </a:endParaRPr>
          </a:p>
        </p:txBody>
      </p:sp>
      <p:pic>
        <p:nvPicPr>
          <p:cNvPr id="6230" name="Picture 86"/>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7370763" y="6367463"/>
            <a:ext cx="1511300" cy="285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20289105"/>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dirty="0">
              <a:solidFill>
                <a:srgbClr val="333333"/>
              </a:solidFill>
            </a:endParaRPr>
          </a:p>
        </p:txBody>
      </p:sp>
      <p:sp>
        <p:nvSpPr>
          <p:cNvPr id="5" name="Footer Placeholder 4"/>
          <p:cNvSpPr>
            <a:spLocks noGrp="1"/>
          </p:cNvSpPr>
          <p:nvPr>
            <p:ph type="ftr" sz="quarter" idx="11"/>
          </p:nvPr>
        </p:nvSpPr>
        <p:spPr/>
        <p:txBody>
          <a:bodyPr/>
          <a:lstStyle>
            <a:lvl1pPr>
              <a:defRPr/>
            </a:lvl1pPr>
          </a:lstStyle>
          <a:p>
            <a:r>
              <a:rPr lang="en-US" dirty="0" smtClean="0">
                <a:solidFill>
                  <a:srgbClr val="333333"/>
                </a:solidFill>
              </a:rPr>
              <a:t>ERISAFEST 2015</a:t>
            </a:r>
            <a:endParaRPr lang="en-US" dirty="0">
              <a:solidFill>
                <a:srgbClr val="333333"/>
              </a:solidFill>
            </a:endParaRPr>
          </a:p>
        </p:txBody>
      </p:sp>
      <p:sp>
        <p:nvSpPr>
          <p:cNvPr id="6" name="Slide Number Placeholder 5"/>
          <p:cNvSpPr>
            <a:spLocks noGrp="1"/>
          </p:cNvSpPr>
          <p:nvPr>
            <p:ph type="sldNum" sz="quarter" idx="12"/>
          </p:nvPr>
        </p:nvSpPr>
        <p:spPr/>
        <p:txBody>
          <a:bodyPr/>
          <a:lstStyle>
            <a:lvl1pPr>
              <a:defRPr/>
            </a:lvl1pPr>
          </a:lstStyle>
          <a:p>
            <a:fld id="{F5297A93-704B-4CE0-A304-372426A9845E}" type="slidenum">
              <a:rPr lang="en-US">
                <a:solidFill>
                  <a:srgbClr val="007FAC"/>
                </a:solidFill>
              </a:rPr>
              <a:pPr/>
              <a:t>‹#›</a:t>
            </a:fld>
            <a:endParaRPr lang="en-US" dirty="0">
              <a:solidFill>
                <a:srgbClr val="007FAC"/>
              </a:solidFill>
            </a:endParaRPr>
          </a:p>
        </p:txBody>
      </p:sp>
    </p:spTree>
    <p:extLst>
      <p:ext uri="{BB962C8B-B14F-4D97-AF65-F5344CB8AC3E}">
        <p14:creationId xmlns:p14="http://schemas.microsoft.com/office/powerpoint/2010/main" val="2335578714"/>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dirty="0">
              <a:solidFill>
                <a:srgbClr val="333333"/>
              </a:solidFill>
            </a:endParaRPr>
          </a:p>
        </p:txBody>
      </p:sp>
      <p:sp>
        <p:nvSpPr>
          <p:cNvPr id="5" name="Footer Placeholder 4"/>
          <p:cNvSpPr>
            <a:spLocks noGrp="1"/>
          </p:cNvSpPr>
          <p:nvPr>
            <p:ph type="ftr" sz="quarter" idx="11"/>
          </p:nvPr>
        </p:nvSpPr>
        <p:spPr/>
        <p:txBody>
          <a:bodyPr/>
          <a:lstStyle>
            <a:lvl1pPr>
              <a:defRPr/>
            </a:lvl1pPr>
          </a:lstStyle>
          <a:p>
            <a:r>
              <a:rPr lang="en-US" dirty="0" smtClean="0">
                <a:solidFill>
                  <a:srgbClr val="333333"/>
                </a:solidFill>
              </a:rPr>
              <a:t>ERISAFEST 2015</a:t>
            </a:r>
            <a:endParaRPr lang="en-US" dirty="0">
              <a:solidFill>
                <a:srgbClr val="333333"/>
              </a:solidFill>
            </a:endParaRPr>
          </a:p>
        </p:txBody>
      </p:sp>
      <p:sp>
        <p:nvSpPr>
          <p:cNvPr id="6" name="Slide Number Placeholder 5"/>
          <p:cNvSpPr>
            <a:spLocks noGrp="1"/>
          </p:cNvSpPr>
          <p:nvPr>
            <p:ph type="sldNum" sz="quarter" idx="12"/>
          </p:nvPr>
        </p:nvSpPr>
        <p:spPr/>
        <p:txBody>
          <a:bodyPr/>
          <a:lstStyle>
            <a:lvl1pPr>
              <a:defRPr/>
            </a:lvl1pPr>
          </a:lstStyle>
          <a:p>
            <a:fld id="{D246965B-A326-4640-AD34-8A582ADB151D}" type="slidenum">
              <a:rPr lang="en-US">
                <a:solidFill>
                  <a:srgbClr val="007FAC"/>
                </a:solidFill>
              </a:rPr>
              <a:pPr/>
              <a:t>‹#›</a:t>
            </a:fld>
            <a:endParaRPr lang="en-US" dirty="0">
              <a:solidFill>
                <a:srgbClr val="007FAC"/>
              </a:solidFill>
            </a:endParaRPr>
          </a:p>
        </p:txBody>
      </p:sp>
    </p:spTree>
    <p:extLst>
      <p:ext uri="{BB962C8B-B14F-4D97-AF65-F5344CB8AC3E}">
        <p14:creationId xmlns:p14="http://schemas.microsoft.com/office/powerpoint/2010/main" val="35962774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90575" y="1881188"/>
            <a:ext cx="3833813" cy="41259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76788" y="1881188"/>
            <a:ext cx="3835400" cy="41259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endParaRPr lang="en-US" altLang="en-US" dirty="0"/>
          </a:p>
        </p:txBody>
      </p:sp>
      <p:sp>
        <p:nvSpPr>
          <p:cNvPr id="6" name="Rectangle 5"/>
          <p:cNvSpPr>
            <a:spLocks noGrp="1" noChangeArrowheads="1"/>
          </p:cNvSpPr>
          <p:nvPr>
            <p:ph type="ftr" sz="quarter" idx="11"/>
          </p:nvPr>
        </p:nvSpPr>
        <p:spPr>
          <a:ln/>
        </p:spPr>
        <p:txBody>
          <a:bodyPr/>
          <a:lstStyle>
            <a:lvl1pPr>
              <a:defRPr/>
            </a:lvl1pPr>
          </a:lstStyle>
          <a:p>
            <a:r>
              <a:rPr lang="en-US" altLang="en-US" dirty="0" smtClean="0"/>
              <a:t>ERISAFEST 2015</a:t>
            </a:r>
            <a:endParaRPr lang="en-US" alt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C5B99F90-A93F-42F4-9F84-6BA3293501E1}" type="slidenum">
              <a:rPr lang="en-US"/>
              <a:pPr>
                <a:defRPr/>
              </a:pPr>
              <a:t>‹#›</a:t>
            </a:fld>
            <a:endParaRPr lang="en-US" dirty="0"/>
          </a:p>
        </p:txBody>
      </p:sp>
    </p:spTree>
    <p:extLst>
      <p:ext uri="{BB962C8B-B14F-4D97-AF65-F5344CB8AC3E}">
        <p14:creationId xmlns:p14="http://schemas.microsoft.com/office/powerpoint/2010/main" val="3643897545"/>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90575" y="1881188"/>
            <a:ext cx="3833813" cy="41259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76788" y="1881188"/>
            <a:ext cx="3835400" cy="41259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dirty="0">
              <a:solidFill>
                <a:srgbClr val="333333"/>
              </a:solidFill>
            </a:endParaRPr>
          </a:p>
        </p:txBody>
      </p:sp>
      <p:sp>
        <p:nvSpPr>
          <p:cNvPr id="6" name="Footer Placeholder 5"/>
          <p:cNvSpPr>
            <a:spLocks noGrp="1"/>
          </p:cNvSpPr>
          <p:nvPr>
            <p:ph type="ftr" sz="quarter" idx="11"/>
          </p:nvPr>
        </p:nvSpPr>
        <p:spPr/>
        <p:txBody>
          <a:bodyPr/>
          <a:lstStyle>
            <a:lvl1pPr>
              <a:defRPr/>
            </a:lvl1pPr>
          </a:lstStyle>
          <a:p>
            <a:r>
              <a:rPr lang="en-US" dirty="0" smtClean="0">
                <a:solidFill>
                  <a:srgbClr val="333333"/>
                </a:solidFill>
              </a:rPr>
              <a:t>ERISAFEST 2015</a:t>
            </a:r>
            <a:endParaRPr lang="en-US" dirty="0">
              <a:solidFill>
                <a:srgbClr val="333333"/>
              </a:solidFill>
            </a:endParaRPr>
          </a:p>
        </p:txBody>
      </p:sp>
      <p:sp>
        <p:nvSpPr>
          <p:cNvPr id="7" name="Slide Number Placeholder 6"/>
          <p:cNvSpPr>
            <a:spLocks noGrp="1"/>
          </p:cNvSpPr>
          <p:nvPr>
            <p:ph type="sldNum" sz="quarter" idx="12"/>
          </p:nvPr>
        </p:nvSpPr>
        <p:spPr/>
        <p:txBody>
          <a:bodyPr/>
          <a:lstStyle>
            <a:lvl1pPr>
              <a:defRPr/>
            </a:lvl1pPr>
          </a:lstStyle>
          <a:p>
            <a:fld id="{99B77E03-F41E-4B9C-9792-124A14249A59}" type="slidenum">
              <a:rPr lang="en-US">
                <a:solidFill>
                  <a:srgbClr val="007FAC"/>
                </a:solidFill>
              </a:rPr>
              <a:pPr/>
              <a:t>‹#›</a:t>
            </a:fld>
            <a:endParaRPr lang="en-US" dirty="0">
              <a:solidFill>
                <a:srgbClr val="007FAC"/>
              </a:solidFill>
            </a:endParaRPr>
          </a:p>
        </p:txBody>
      </p:sp>
    </p:spTree>
    <p:extLst>
      <p:ext uri="{BB962C8B-B14F-4D97-AF65-F5344CB8AC3E}">
        <p14:creationId xmlns:p14="http://schemas.microsoft.com/office/powerpoint/2010/main" val="285816375"/>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dirty="0">
              <a:solidFill>
                <a:srgbClr val="333333"/>
              </a:solidFill>
            </a:endParaRPr>
          </a:p>
        </p:txBody>
      </p:sp>
      <p:sp>
        <p:nvSpPr>
          <p:cNvPr id="8" name="Footer Placeholder 7"/>
          <p:cNvSpPr>
            <a:spLocks noGrp="1"/>
          </p:cNvSpPr>
          <p:nvPr>
            <p:ph type="ftr" sz="quarter" idx="11"/>
          </p:nvPr>
        </p:nvSpPr>
        <p:spPr/>
        <p:txBody>
          <a:bodyPr/>
          <a:lstStyle>
            <a:lvl1pPr>
              <a:defRPr/>
            </a:lvl1pPr>
          </a:lstStyle>
          <a:p>
            <a:r>
              <a:rPr lang="en-US" dirty="0" smtClean="0">
                <a:solidFill>
                  <a:srgbClr val="333333"/>
                </a:solidFill>
              </a:rPr>
              <a:t>ERISAFEST 2015</a:t>
            </a:r>
            <a:endParaRPr lang="en-US" dirty="0">
              <a:solidFill>
                <a:srgbClr val="333333"/>
              </a:solidFill>
            </a:endParaRPr>
          </a:p>
        </p:txBody>
      </p:sp>
      <p:sp>
        <p:nvSpPr>
          <p:cNvPr id="9" name="Slide Number Placeholder 8"/>
          <p:cNvSpPr>
            <a:spLocks noGrp="1"/>
          </p:cNvSpPr>
          <p:nvPr>
            <p:ph type="sldNum" sz="quarter" idx="12"/>
          </p:nvPr>
        </p:nvSpPr>
        <p:spPr/>
        <p:txBody>
          <a:bodyPr/>
          <a:lstStyle>
            <a:lvl1pPr>
              <a:defRPr/>
            </a:lvl1pPr>
          </a:lstStyle>
          <a:p>
            <a:fld id="{A9BA1887-32B3-46E3-903D-4C4FAA16CB26}" type="slidenum">
              <a:rPr lang="en-US">
                <a:solidFill>
                  <a:srgbClr val="007FAC"/>
                </a:solidFill>
              </a:rPr>
              <a:pPr/>
              <a:t>‹#›</a:t>
            </a:fld>
            <a:endParaRPr lang="en-US" dirty="0">
              <a:solidFill>
                <a:srgbClr val="007FAC"/>
              </a:solidFill>
            </a:endParaRPr>
          </a:p>
        </p:txBody>
      </p:sp>
    </p:spTree>
    <p:extLst>
      <p:ext uri="{BB962C8B-B14F-4D97-AF65-F5344CB8AC3E}">
        <p14:creationId xmlns:p14="http://schemas.microsoft.com/office/powerpoint/2010/main" val="499523563"/>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dirty="0">
              <a:solidFill>
                <a:srgbClr val="333333"/>
              </a:solidFill>
            </a:endParaRPr>
          </a:p>
        </p:txBody>
      </p:sp>
      <p:sp>
        <p:nvSpPr>
          <p:cNvPr id="4" name="Footer Placeholder 3"/>
          <p:cNvSpPr>
            <a:spLocks noGrp="1"/>
          </p:cNvSpPr>
          <p:nvPr>
            <p:ph type="ftr" sz="quarter" idx="11"/>
          </p:nvPr>
        </p:nvSpPr>
        <p:spPr/>
        <p:txBody>
          <a:bodyPr/>
          <a:lstStyle>
            <a:lvl1pPr>
              <a:defRPr/>
            </a:lvl1pPr>
          </a:lstStyle>
          <a:p>
            <a:r>
              <a:rPr lang="en-US" dirty="0" smtClean="0">
                <a:solidFill>
                  <a:srgbClr val="333333"/>
                </a:solidFill>
              </a:rPr>
              <a:t>ERISAFEST 2015</a:t>
            </a:r>
            <a:endParaRPr lang="en-US" dirty="0">
              <a:solidFill>
                <a:srgbClr val="333333"/>
              </a:solidFill>
            </a:endParaRPr>
          </a:p>
        </p:txBody>
      </p:sp>
      <p:sp>
        <p:nvSpPr>
          <p:cNvPr id="5" name="Slide Number Placeholder 4"/>
          <p:cNvSpPr>
            <a:spLocks noGrp="1"/>
          </p:cNvSpPr>
          <p:nvPr>
            <p:ph type="sldNum" sz="quarter" idx="12"/>
          </p:nvPr>
        </p:nvSpPr>
        <p:spPr/>
        <p:txBody>
          <a:bodyPr/>
          <a:lstStyle>
            <a:lvl1pPr>
              <a:defRPr/>
            </a:lvl1pPr>
          </a:lstStyle>
          <a:p>
            <a:fld id="{44CC35DD-2CA0-460E-8405-5928040BE768}" type="slidenum">
              <a:rPr lang="en-US">
                <a:solidFill>
                  <a:srgbClr val="007FAC"/>
                </a:solidFill>
              </a:rPr>
              <a:pPr/>
              <a:t>‹#›</a:t>
            </a:fld>
            <a:endParaRPr lang="en-US" dirty="0">
              <a:solidFill>
                <a:srgbClr val="007FAC"/>
              </a:solidFill>
            </a:endParaRPr>
          </a:p>
        </p:txBody>
      </p:sp>
    </p:spTree>
    <p:extLst>
      <p:ext uri="{BB962C8B-B14F-4D97-AF65-F5344CB8AC3E}">
        <p14:creationId xmlns:p14="http://schemas.microsoft.com/office/powerpoint/2010/main" val="2319904617"/>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dirty="0">
              <a:solidFill>
                <a:srgbClr val="333333"/>
              </a:solidFill>
            </a:endParaRPr>
          </a:p>
        </p:txBody>
      </p:sp>
      <p:sp>
        <p:nvSpPr>
          <p:cNvPr id="3" name="Footer Placeholder 2"/>
          <p:cNvSpPr>
            <a:spLocks noGrp="1"/>
          </p:cNvSpPr>
          <p:nvPr>
            <p:ph type="ftr" sz="quarter" idx="11"/>
          </p:nvPr>
        </p:nvSpPr>
        <p:spPr/>
        <p:txBody>
          <a:bodyPr/>
          <a:lstStyle>
            <a:lvl1pPr>
              <a:defRPr/>
            </a:lvl1pPr>
          </a:lstStyle>
          <a:p>
            <a:r>
              <a:rPr lang="en-US" dirty="0" smtClean="0">
                <a:solidFill>
                  <a:srgbClr val="333333"/>
                </a:solidFill>
              </a:rPr>
              <a:t>ERISAFEST 2015</a:t>
            </a:r>
            <a:endParaRPr lang="en-US" dirty="0">
              <a:solidFill>
                <a:srgbClr val="333333"/>
              </a:solidFill>
            </a:endParaRPr>
          </a:p>
        </p:txBody>
      </p:sp>
      <p:sp>
        <p:nvSpPr>
          <p:cNvPr id="4" name="Slide Number Placeholder 3"/>
          <p:cNvSpPr>
            <a:spLocks noGrp="1"/>
          </p:cNvSpPr>
          <p:nvPr>
            <p:ph type="sldNum" sz="quarter" idx="12"/>
          </p:nvPr>
        </p:nvSpPr>
        <p:spPr/>
        <p:txBody>
          <a:bodyPr/>
          <a:lstStyle>
            <a:lvl1pPr>
              <a:defRPr/>
            </a:lvl1pPr>
          </a:lstStyle>
          <a:p>
            <a:fld id="{BBF191F2-65E3-48A6-B18D-927E7C572DBD}" type="slidenum">
              <a:rPr lang="en-US">
                <a:solidFill>
                  <a:srgbClr val="007FAC"/>
                </a:solidFill>
              </a:rPr>
              <a:pPr/>
              <a:t>‹#›</a:t>
            </a:fld>
            <a:endParaRPr lang="en-US" dirty="0">
              <a:solidFill>
                <a:srgbClr val="007FAC"/>
              </a:solidFill>
            </a:endParaRPr>
          </a:p>
        </p:txBody>
      </p:sp>
    </p:spTree>
    <p:extLst>
      <p:ext uri="{BB962C8B-B14F-4D97-AF65-F5344CB8AC3E}">
        <p14:creationId xmlns:p14="http://schemas.microsoft.com/office/powerpoint/2010/main" val="4136380876"/>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dirty="0">
              <a:solidFill>
                <a:srgbClr val="333333"/>
              </a:solidFill>
            </a:endParaRPr>
          </a:p>
        </p:txBody>
      </p:sp>
      <p:sp>
        <p:nvSpPr>
          <p:cNvPr id="6" name="Footer Placeholder 5"/>
          <p:cNvSpPr>
            <a:spLocks noGrp="1"/>
          </p:cNvSpPr>
          <p:nvPr>
            <p:ph type="ftr" sz="quarter" idx="11"/>
          </p:nvPr>
        </p:nvSpPr>
        <p:spPr/>
        <p:txBody>
          <a:bodyPr/>
          <a:lstStyle>
            <a:lvl1pPr>
              <a:defRPr/>
            </a:lvl1pPr>
          </a:lstStyle>
          <a:p>
            <a:r>
              <a:rPr lang="en-US" dirty="0" smtClean="0">
                <a:solidFill>
                  <a:srgbClr val="333333"/>
                </a:solidFill>
              </a:rPr>
              <a:t>ERISAFEST 2015</a:t>
            </a:r>
            <a:endParaRPr lang="en-US" dirty="0">
              <a:solidFill>
                <a:srgbClr val="333333"/>
              </a:solidFill>
            </a:endParaRPr>
          </a:p>
        </p:txBody>
      </p:sp>
      <p:sp>
        <p:nvSpPr>
          <p:cNvPr id="7" name="Slide Number Placeholder 6"/>
          <p:cNvSpPr>
            <a:spLocks noGrp="1"/>
          </p:cNvSpPr>
          <p:nvPr>
            <p:ph type="sldNum" sz="quarter" idx="12"/>
          </p:nvPr>
        </p:nvSpPr>
        <p:spPr/>
        <p:txBody>
          <a:bodyPr/>
          <a:lstStyle>
            <a:lvl1pPr>
              <a:defRPr/>
            </a:lvl1pPr>
          </a:lstStyle>
          <a:p>
            <a:fld id="{AADCE699-81E4-49B5-8FD6-59736E40113F}" type="slidenum">
              <a:rPr lang="en-US">
                <a:solidFill>
                  <a:srgbClr val="007FAC"/>
                </a:solidFill>
              </a:rPr>
              <a:pPr/>
              <a:t>‹#›</a:t>
            </a:fld>
            <a:endParaRPr lang="en-US" dirty="0">
              <a:solidFill>
                <a:srgbClr val="007FAC"/>
              </a:solidFill>
            </a:endParaRPr>
          </a:p>
        </p:txBody>
      </p:sp>
    </p:spTree>
    <p:extLst>
      <p:ext uri="{BB962C8B-B14F-4D97-AF65-F5344CB8AC3E}">
        <p14:creationId xmlns:p14="http://schemas.microsoft.com/office/powerpoint/2010/main" val="3325976093"/>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dirty="0">
              <a:solidFill>
                <a:srgbClr val="333333"/>
              </a:solidFill>
            </a:endParaRPr>
          </a:p>
        </p:txBody>
      </p:sp>
      <p:sp>
        <p:nvSpPr>
          <p:cNvPr id="6" name="Footer Placeholder 5"/>
          <p:cNvSpPr>
            <a:spLocks noGrp="1"/>
          </p:cNvSpPr>
          <p:nvPr>
            <p:ph type="ftr" sz="quarter" idx="11"/>
          </p:nvPr>
        </p:nvSpPr>
        <p:spPr/>
        <p:txBody>
          <a:bodyPr/>
          <a:lstStyle>
            <a:lvl1pPr>
              <a:defRPr/>
            </a:lvl1pPr>
          </a:lstStyle>
          <a:p>
            <a:r>
              <a:rPr lang="en-US" dirty="0" smtClean="0">
                <a:solidFill>
                  <a:srgbClr val="333333"/>
                </a:solidFill>
              </a:rPr>
              <a:t>ERISAFEST 2015</a:t>
            </a:r>
            <a:endParaRPr lang="en-US" dirty="0">
              <a:solidFill>
                <a:srgbClr val="333333"/>
              </a:solidFill>
            </a:endParaRPr>
          </a:p>
        </p:txBody>
      </p:sp>
      <p:sp>
        <p:nvSpPr>
          <p:cNvPr id="7" name="Slide Number Placeholder 6"/>
          <p:cNvSpPr>
            <a:spLocks noGrp="1"/>
          </p:cNvSpPr>
          <p:nvPr>
            <p:ph type="sldNum" sz="quarter" idx="12"/>
          </p:nvPr>
        </p:nvSpPr>
        <p:spPr/>
        <p:txBody>
          <a:bodyPr/>
          <a:lstStyle>
            <a:lvl1pPr>
              <a:defRPr/>
            </a:lvl1pPr>
          </a:lstStyle>
          <a:p>
            <a:fld id="{935A5748-BB94-4C64-8B89-828C0EC547A4}" type="slidenum">
              <a:rPr lang="en-US">
                <a:solidFill>
                  <a:srgbClr val="007FAC"/>
                </a:solidFill>
              </a:rPr>
              <a:pPr/>
              <a:t>‹#›</a:t>
            </a:fld>
            <a:endParaRPr lang="en-US" dirty="0">
              <a:solidFill>
                <a:srgbClr val="007FAC"/>
              </a:solidFill>
            </a:endParaRPr>
          </a:p>
        </p:txBody>
      </p:sp>
    </p:spTree>
    <p:extLst>
      <p:ext uri="{BB962C8B-B14F-4D97-AF65-F5344CB8AC3E}">
        <p14:creationId xmlns:p14="http://schemas.microsoft.com/office/powerpoint/2010/main" val="3103383189"/>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dirty="0">
              <a:solidFill>
                <a:srgbClr val="333333"/>
              </a:solidFill>
            </a:endParaRPr>
          </a:p>
        </p:txBody>
      </p:sp>
      <p:sp>
        <p:nvSpPr>
          <p:cNvPr id="5" name="Footer Placeholder 4"/>
          <p:cNvSpPr>
            <a:spLocks noGrp="1"/>
          </p:cNvSpPr>
          <p:nvPr>
            <p:ph type="ftr" sz="quarter" idx="11"/>
          </p:nvPr>
        </p:nvSpPr>
        <p:spPr/>
        <p:txBody>
          <a:bodyPr/>
          <a:lstStyle>
            <a:lvl1pPr>
              <a:defRPr/>
            </a:lvl1pPr>
          </a:lstStyle>
          <a:p>
            <a:r>
              <a:rPr lang="en-US" dirty="0" smtClean="0">
                <a:solidFill>
                  <a:srgbClr val="333333"/>
                </a:solidFill>
              </a:rPr>
              <a:t>ERISAFEST 2015</a:t>
            </a:r>
            <a:endParaRPr lang="en-US" dirty="0">
              <a:solidFill>
                <a:srgbClr val="333333"/>
              </a:solidFill>
            </a:endParaRPr>
          </a:p>
        </p:txBody>
      </p:sp>
      <p:sp>
        <p:nvSpPr>
          <p:cNvPr id="6" name="Slide Number Placeholder 5"/>
          <p:cNvSpPr>
            <a:spLocks noGrp="1"/>
          </p:cNvSpPr>
          <p:nvPr>
            <p:ph type="sldNum" sz="quarter" idx="12"/>
          </p:nvPr>
        </p:nvSpPr>
        <p:spPr/>
        <p:txBody>
          <a:bodyPr/>
          <a:lstStyle>
            <a:lvl1pPr>
              <a:defRPr/>
            </a:lvl1pPr>
          </a:lstStyle>
          <a:p>
            <a:fld id="{93A91F67-FE16-42A9-ADB6-B3E3367F7907}" type="slidenum">
              <a:rPr lang="en-US">
                <a:solidFill>
                  <a:srgbClr val="007FAC"/>
                </a:solidFill>
              </a:rPr>
              <a:pPr/>
              <a:t>‹#›</a:t>
            </a:fld>
            <a:endParaRPr lang="en-US" dirty="0">
              <a:solidFill>
                <a:srgbClr val="007FAC"/>
              </a:solidFill>
            </a:endParaRPr>
          </a:p>
        </p:txBody>
      </p:sp>
    </p:spTree>
    <p:extLst>
      <p:ext uri="{BB962C8B-B14F-4D97-AF65-F5344CB8AC3E}">
        <p14:creationId xmlns:p14="http://schemas.microsoft.com/office/powerpoint/2010/main" val="2294970931"/>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57975" y="334963"/>
            <a:ext cx="1954213" cy="567213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90575" y="334963"/>
            <a:ext cx="5715000" cy="567213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dirty="0">
              <a:solidFill>
                <a:srgbClr val="333333"/>
              </a:solidFill>
            </a:endParaRPr>
          </a:p>
        </p:txBody>
      </p:sp>
      <p:sp>
        <p:nvSpPr>
          <p:cNvPr id="5" name="Footer Placeholder 4"/>
          <p:cNvSpPr>
            <a:spLocks noGrp="1"/>
          </p:cNvSpPr>
          <p:nvPr>
            <p:ph type="ftr" sz="quarter" idx="11"/>
          </p:nvPr>
        </p:nvSpPr>
        <p:spPr/>
        <p:txBody>
          <a:bodyPr/>
          <a:lstStyle>
            <a:lvl1pPr>
              <a:defRPr/>
            </a:lvl1pPr>
          </a:lstStyle>
          <a:p>
            <a:r>
              <a:rPr lang="en-US" dirty="0" smtClean="0">
                <a:solidFill>
                  <a:srgbClr val="333333"/>
                </a:solidFill>
              </a:rPr>
              <a:t>ERISAFEST 2015</a:t>
            </a:r>
            <a:endParaRPr lang="en-US" dirty="0">
              <a:solidFill>
                <a:srgbClr val="333333"/>
              </a:solidFill>
            </a:endParaRPr>
          </a:p>
        </p:txBody>
      </p:sp>
      <p:sp>
        <p:nvSpPr>
          <p:cNvPr id="6" name="Slide Number Placeholder 5"/>
          <p:cNvSpPr>
            <a:spLocks noGrp="1"/>
          </p:cNvSpPr>
          <p:nvPr>
            <p:ph type="sldNum" sz="quarter" idx="12"/>
          </p:nvPr>
        </p:nvSpPr>
        <p:spPr/>
        <p:txBody>
          <a:bodyPr/>
          <a:lstStyle>
            <a:lvl1pPr>
              <a:defRPr/>
            </a:lvl1pPr>
          </a:lstStyle>
          <a:p>
            <a:fld id="{71F8E347-72B6-4DD3-8547-01DECB3E3EF7}" type="slidenum">
              <a:rPr lang="en-US">
                <a:solidFill>
                  <a:srgbClr val="007FAC"/>
                </a:solidFill>
              </a:rPr>
              <a:pPr/>
              <a:t>‹#›</a:t>
            </a:fld>
            <a:endParaRPr lang="en-US" dirty="0">
              <a:solidFill>
                <a:srgbClr val="007FAC"/>
              </a:solidFill>
            </a:endParaRPr>
          </a:p>
        </p:txBody>
      </p:sp>
    </p:spTree>
    <p:extLst>
      <p:ext uri="{BB962C8B-B14F-4D97-AF65-F5344CB8AC3E}">
        <p14:creationId xmlns:p14="http://schemas.microsoft.com/office/powerpoint/2010/main" val="2747397706"/>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chartAndTx" preserve="1">
  <p:cSld name="Title, Ch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790575" y="334963"/>
            <a:ext cx="7821613" cy="1374775"/>
          </a:xfrm>
        </p:spPr>
        <p:txBody>
          <a:bodyPr/>
          <a:lstStyle/>
          <a:p>
            <a:r>
              <a:rPr lang="en-US" smtClean="0"/>
              <a:t>Click to edit Master title style</a:t>
            </a:r>
            <a:endParaRPr lang="en-US"/>
          </a:p>
        </p:txBody>
      </p:sp>
      <p:sp>
        <p:nvSpPr>
          <p:cNvPr id="3" name="Chart Placeholder 2"/>
          <p:cNvSpPr>
            <a:spLocks noGrp="1"/>
          </p:cNvSpPr>
          <p:nvPr>
            <p:ph type="chart" sz="half" idx="1"/>
          </p:nvPr>
        </p:nvSpPr>
        <p:spPr>
          <a:xfrm>
            <a:off x="790575" y="1881188"/>
            <a:ext cx="3833813" cy="4125912"/>
          </a:xfrm>
        </p:spPr>
        <p:txBody>
          <a:bodyPr/>
          <a:lstStyle/>
          <a:p>
            <a:r>
              <a:rPr lang="en-US" dirty="0" smtClean="0"/>
              <a:t>Click icon to add chart</a:t>
            </a:r>
            <a:endParaRPr lang="en-US" dirty="0"/>
          </a:p>
        </p:txBody>
      </p:sp>
      <p:sp>
        <p:nvSpPr>
          <p:cNvPr id="4" name="Text Placeholder 3"/>
          <p:cNvSpPr>
            <a:spLocks noGrp="1"/>
          </p:cNvSpPr>
          <p:nvPr>
            <p:ph type="body" sz="half" idx="2"/>
          </p:nvPr>
        </p:nvSpPr>
        <p:spPr>
          <a:xfrm>
            <a:off x="4776788" y="1881188"/>
            <a:ext cx="3835400" cy="41259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3368675" y="6523038"/>
            <a:ext cx="1203325" cy="171450"/>
          </a:xfrm>
        </p:spPr>
        <p:txBody>
          <a:bodyPr/>
          <a:lstStyle>
            <a:lvl1pPr>
              <a:defRPr/>
            </a:lvl1pPr>
          </a:lstStyle>
          <a:p>
            <a:endParaRPr lang="en-US" dirty="0">
              <a:solidFill>
                <a:srgbClr val="333333"/>
              </a:solidFill>
            </a:endParaRPr>
          </a:p>
        </p:txBody>
      </p:sp>
      <p:sp>
        <p:nvSpPr>
          <p:cNvPr id="6" name="Footer Placeholder 5"/>
          <p:cNvSpPr>
            <a:spLocks noGrp="1"/>
          </p:cNvSpPr>
          <p:nvPr>
            <p:ph type="ftr" sz="quarter" idx="11"/>
          </p:nvPr>
        </p:nvSpPr>
        <p:spPr>
          <a:xfrm>
            <a:off x="704850" y="6523038"/>
            <a:ext cx="2663825" cy="171450"/>
          </a:xfrm>
        </p:spPr>
        <p:txBody>
          <a:bodyPr/>
          <a:lstStyle>
            <a:lvl1pPr>
              <a:defRPr/>
            </a:lvl1pPr>
          </a:lstStyle>
          <a:p>
            <a:r>
              <a:rPr lang="en-US" dirty="0" smtClean="0">
                <a:solidFill>
                  <a:srgbClr val="333333"/>
                </a:solidFill>
              </a:rPr>
              <a:t>ERISAFEST 2015</a:t>
            </a:r>
            <a:endParaRPr lang="en-US" dirty="0">
              <a:solidFill>
                <a:srgbClr val="333333"/>
              </a:solidFill>
            </a:endParaRPr>
          </a:p>
        </p:txBody>
      </p:sp>
      <p:sp>
        <p:nvSpPr>
          <p:cNvPr id="7" name="Slide Number Placeholder 6"/>
          <p:cNvSpPr>
            <a:spLocks noGrp="1"/>
          </p:cNvSpPr>
          <p:nvPr>
            <p:ph type="sldNum" sz="quarter" idx="12"/>
          </p:nvPr>
        </p:nvSpPr>
        <p:spPr>
          <a:xfrm>
            <a:off x="446088" y="6523038"/>
            <a:ext cx="258762" cy="171450"/>
          </a:xfrm>
        </p:spPr>
        <p:txBody>
          <a:bodyPr/>
          <a:lstStyle>
            <a:lvl1pPr>
              <a:defRPr/>
            </a:lvl1pPr>
          </a:lstStyle>
          <a:p>
            <a:fld id="{3908242F-5509-4031-9060-0BF3875DE07D}" type="slidenum">
              <a:rPr lang="en-US">
                <a:solidFill>
                  <a:srgbClr val="007FAC"/>
                </a:solidFill>
              </a:rPr>
              <a:pPr/>
              <a:t>‹#›</a:t>
            </a:fld>
            <a:endParaRPr lang="en-US" dirty="0">
              <a:solidFill>
                <a:srgbClr val="007FAC"/>
              </a:solidFill>
            </a:endParaRPr>
          </a:p>
        </p:txBody>
      </p:sp>
    </p:spTree>
    <p:extLst>
      <p:ext uri="{BB962C8B-B14F-4D97-AF65-F5344CB8AC3E}">
        <p14:creationId xmlns:p14="http://schemas.microsoft.com/office/powerpoint/2010/main" val="3402738760"/>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790575" y="334963"/>
            <a:ext cx="7821613" cy="1374775"/>
          </a:xfrm>
        </p:spPr>
        <p:txBody>
          <a:bodyPr/>
          <a:lstStyle/>
          <a:p>
            <a:r>
              <a:rPr lang="en-US" smtClean="0"/>
              <a:t>Click to edit Master title style</a:t>
            </a:r>
            <a:endParaRPr lang="en-US"/>
          </a:p>
        </p:txBody>
      </p:sp>
      <p:sp>
        <p:nvSpPr>
          <p:cNvPr id="3" name="Chart Placeholder 2"/>
          <p:cNvSpPr>
            <a:spLocks noGrp="1"/>
          </p:cNvSpPr>
          <p:nvPr>
            <p:ph type="chart" idx="1"/>
          </p:nvPr>
        </p:nvSpPr>
        <p:spPr>
          <a:xfrm>
            <a:off x="790575" y="1881188"/>
            <a:ext cx="7821613" cy="4125912"/>
          </a:xfrm>
        </p:spPr>
        <p:txBody>
          <a:bodyPr/>
          <a:lstStyle/>
          <a:p>
            <a:r>
              <a:rPr lang="en-US" dirty="0" smtClean="0"/>
              <a:t>Click icon to add chart</a:t>
            </a:r>
            <a:endParaRPr lang="en-US" dirty="0"/>
          </a:p>
        </p:txBody>
      </p:sp>
      <p:sp>
        <p:nvSpPr>
          <p:cNvPr id="4" name="Date Placeholder 3"/>
          <p:cNvSpPr>
            <a:spLocks noGrp="1"/>
          </p:cNvSpPr>
          <p:nvPr>
            <p:ph type="dt" sz="half" idx="10"/>
          </p:nvPr>
        </p:nvSpPr>
        <p:spPr>
          <a:xfrm>
            <a:off x="3368675" y="6523038"/>
            <a:ext cx="1203325" cy="171450"/>
          </a:xfrm>
        </p:spPr>
        <p:txBody>
          <a:bodyPr/>
          <a:lstStyle>
            <a:lvl1pPr>
              <a:defRPr/>
            </a:lvl1pPr>
          </a:lstStyle>
          <a:p>
            <a:endParaRPr lang="en-US" dirty="0">
              <a:solidFill>
                <a:srgbClr val="333333"/>
              </a:solidFill>
            </a:endParaRPr>
          </a:p>
        </p:txBody>
      </p:sp>
      <p:sp>
        <p:nvSpPr>
          <p:cNvPr id="5" name="Footer Placeholder 4"/>
          <p:cNvSpPr>
            <a:spLocks noGrp="1"/>
          </p:cNvSpPr>
          <p:nvPr>
            <p:ph type="ftr" sz="quarter" idx="11"/>
          </p:nvPr>
        </p:nvSpPr>
        <p:spPr>
          <a:xfrm>
            <a:off x="704850" y="6523038"/>
            <a:ext cx="2663825" cy="171450"/>
          </a:xfrm>
        </p:spPr>
        <p:txBody>
          <a:bodyPr/>
          <a:lstStyle>
            <a:lvl1pPr>
              <a:defRPr/>
            </a:lvl1pPr>
          </a:lstStyle>
          <a:p>
            <a:r>
              <a:rPr lang="en-US" dirty="0" smtClean="0">
                <a:solidFill>
                  <a:srgbClr val="333333"/>
                </a:solidFill>
              </a:rPr>
              <a:t>ERISAFEST 2015</a:t>
            </a:r>
            <a:endParaRPr lang="en-US" dirty="0">
              <a:solidFill>
                <a:srgbClr val="333333"/>
              </a:solidFill>
            </a:endParaRPr>
          </a:p>
        </p:txBody>
      </p:sp>
      <p:sp>
        <p:nvSpPr>
          <p:cNvPr id="6" name="Slide Number Placeholder 5"/>
          <p:cNvSpPr>
            <a:spLocks noGrp="1"/>
          </p:cNvSpPr>
          <p:nvPr>
            <p:ph type="sldNum" sz="quarter" idx="12"/>
          </p:nvPr>
        </p:nvSpPr>
        <p:spPr>
          <a:xfrm>
            <a:off x="446088" y="6523038"/>
            <a:ext cx="258762" cy="171450"/>
          </a:xfrm>
        </p:spPr>
        <p:txBody>
          <a:bodyPr/>
          <a:lstStyle>
            <a:lvl1pPr>
              <a:defRPr/>
            </a:lvl1pPr>
          </a:lstStyle>
          <a:p>
            <a:fld id="{A8556188-6C8E-4128-8F1C-DCF8468E9AE2}" type="slidenum">
              <a:rPr lang="en-US">
                <a:solidFill>
                  <a:srgbClr val="007FAC"/>
                </a:solidFill>
              </a:rPr>
              <a:pPr/>
              <a:t>‹#›</a:t>
            </a:fld>
            <a:endParaRPr lang="en-US" dirty="0">
              <a:solidFill>
                <a:srgbClr val="007FAC"/>
              </a:solidFill>
            </a:endParaRPr>
          </a:p>
        </p:txBody>
      </p:sp>
    </p:spTree>
    <p:extLst>
      <p:ext uri="{BB962C8B-B14F-4D97-AF65-F5344CB8AC3E}">
        <p14:creationId xmlns:p14="http://schemas.microsoft.com/office/powerpoint/2010/main" val="31840917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endParaRPr lang="en-US" altLang="en-US" dirty="0"/>
          </a:p>
        </p:txBody>
      </p:sp>
      <p:sp>
        <p:nvSpPr>
          <p:cNvPr id="8" name="Rectangle 5"/>
          <p:cNvSpPr>
            <a:spLocks noGrp="1" noChangeArrowheads="1"/>
          </p:cNvSpPr>
          <p:nvPr>
            <p:ph type="ftr" sz="quarter" idx="11"/>
          </p:nvPr>
        </p:nvSpPr>
        <p:spPr>
          <a:ln/>
        </p:spPr>
        <p:txBody>
          <a:bodyPr/>
          <a:lstStyle>
            <a:lvl1pPr>
              <a:defRPr/>
            </a:lvl1pPr>
          </a:lstStyle>
          <a:p>
            <a:r>
              <a:rPr lang="en-US" altLang="en-US" dirty="0" smtClean="0"/>
              <a:t>ERISAFEST 2015</a:t>
            </a:r>
            <a:endParaRPr lang="en-US" altLang="en-US" dirty="0"/>
          </a:p>
        </p:txBody>
      </p:sp>
      <p:sp>
        <p:nvSpPr>
          <p:cNvPr id="9" name="Rectangle 6"/>
          <p:cNvSpPr>
            <a:spLocks noGrp="1" noChangeArrowheads="1"/>
          </p:cNvSpPr>
          <p:nvPr>
            <p:ph type="sldNum" sz="quarter" idx="12"/>
          </p:nvPr>
        </p:nvSpPr>
        <p:spPr>
          <a:ln/>
        </p:spPr>
        <p:txBody>
          <a:bodyPr/>
          <a:lstStyle>
            <a:lvl1pPr>
              <a:defRPr/>
            </a:lvl1pPr>
          </a:lstStyle>
          <a:p>
            <a:pPr>
              <a:defRPr/>
            </a:pPr>
            <a:fld id="{A211D40C-B991-45C1-8829-9F6BA0383058}" type="slidenum">
              <a:rPr lang="en-US"/>
              <a:pPr>
                <a:defRPr/>
              </a:pPr>
              <a:t>‹#›</a:t>
            </a:fld>
            <a:endParaRPr lang="en-US" dirty="0"/>
          </a:p>
        </p:txBody>
      </p:sp>
    </p:spTree>
    <p:extLst>
      <p:ext uri="{BB962C8B-B14F-4D97-AF65-F5344CB8AC3E}">
        <p14:creationId xmlns:p14="http://schemas.microsoft.com/office/powerpoint/2010/main" val="1053284296"/>
      </p:ext>
    </p:extLst>
  </p:cSld>
  <p:clrMapOvr>
    <a:masterClrMapping/>
  </p:clrMapOvr>
  <p:timing>
    <p:tnLst>
      <p:par>
        <p:cTn id="1" dur="indefinite" restart="never" nodeType="tmRoot"/>
      </p:par>
    </p:tnLst>
  </p:timing>
</p:sldLayout>
</file>

<file path=ppt/slideLayouts/slideLayout50.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790575" y="334963"/>
            <a:ext cx="7821613" cy="1374775"/>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790575" y="1881188"/>
            <a:ext cx="7821613" cy="4125912"/>
          </a:xfrm>
        </p:spPr>
        <p:txBody>
          <a:bodyPr/>
          <a:lstStyle/>
          <a:p>
            <a:r>
              <a:rPr lang="en-US" dirty="0" smtClean="0"/>
              <a:t>Click icon to add table</a:t>
            </a:r>
            <a:endParaRPr lang="en-US" dirty="0"/>
          </a:p>
        </p:txBody>
      </p:sp>
      <p:sp>
        <p:nvSpPr>
          <p:cNvPr id="4" name="Date Placeholder 3"/>
          <p:cNvSpPr>
            <a:spLocks noGrp="1"/>
          </p:cNvSpPr>
          <p:nvPr>
            <p:ph type="dt" sz="half" idx="10"/>
          </p:nvPr>
        </p:nvSpPr>
        <p:spPr>
          <a:xfrm>
            <a:off x="3368675" y="6523038"/>
            <a:ext cx="1203325" cy="171450"/>
          </a:xfrm>
        </p:spPr>
        <p:txBody>
          <a:bodyPr/>
          <a:lstStyle>
            <a:lvl1pPr>
              <a:defRPr/>
            </a:lvl1pPr>
          </a:lstStyle>
          <a:p>
            <a:endParaRPr lang="en-US" dirty="0">
              <a:solidFill>
                <a:srgbClr val="333333"/>
              </a:solidFill>
            </a:endParaRPr>
          </a:p>
        </p:txBody>
      </p:sp>
      <p:sp>
        <p:nvSpPr>
          <p:cNvPr id="5" name="Footer Placeholder 4"/>
          <p:cNvSpPr>
            <a:spLocks noGrp="1"/>
          </p:cNvSpPr>
          <p:nvPr>
            <p:ph type="ftr" sz="quarter" idx="11"/>
          </p:nvPr>
        </p:nvSpPr>
        <p:spPr>
          <a:xfrm>
            <a:off x="704850" y="6523038"/>
            <a:ext cx="2663825" cy="171450"/>
          </a:xfrm>
        </p:spPr>
        <p:txBody>
          <a:bodyPr/>
          <a:lstStyle>
            <a:lvl1pPr>
              <a:defRPr/>
            </a:lvl1pPr>
          </a:lstStyle>
          <a:p>
            <a:r>
              <a:rPr lang="en-US" dirty="0" smtClean="0">
                <a:solidFill>
                  <a:srgbClr val="333333"/>
                </a:solidFill>
              </a:rPr>
              <a:t>ERISAFEST 2015</a:t>
            </a:r>
            <a:endParaRPr lang="en-US" dirty="0">
              <a:solidFill>
                <a:srgbClr val="333333"/>
              </a:solidFill>
            </a:endParaRPr>
          </a:p>
        </p:txBody>
      </p:sp>
      <p:sp>
        <p:nvSpPr>
          <p:cNvPr id="6" name="Slide Number Placeholder 5"/>
          <p:cNvSpPr>
            <a:spLocks noGrp="1"/>
          </p:cNvSpPr>
          <p:nvPr>
            <p:ph type="sldNum" sz="quarter" idx="12"/>
          </p:nvPr>
        </p:nvSpPr>
        <p:spPr>
          <a:xfrm>
            <a:off x="446088" y="6523038"/>
            <a:ext cx="258762" cy="171450"/>
          </a:xfrm>
        </p:spPr>
        <p:txBody>
          <a:bodyPr/>
          <a:lstStyle>
            <a:lvl1pPr>
              <a:defRPr/>
            </a:lvl1pPr>
          </a:lstStyle>
          <a:p>
            <a:fld id="{EAD07C7B-871E-430B-814D-094FC31C1483}" type="slidenum">
              <a:rPr lang="en-US">
                <a:solidFill>
                  <a:srgbClr val="007FAC"/>
                </a:solidFill>
              </a:rPr>
              <a:pPr/>
              <a:t>‹#›</a:t>
            </a:fld>
            <a:endParaRPr lang="en-US" dirty="0">
              <a:solidFill>
                <a:srgbClr val="007FAC"/>
              </a:solidFill>
            </a:endParaRPr>
          </a:p>
        </p:txBody>
      </p:sp>
    </p:spTree>
    <p:extLst>
      <p:ext uri="{BB962C8B-B14F-4D97-AF65-F5344CB8AC3E}">
        <p14:creationId xmlns:p14="http://schemas.microsoft.com/office/powerpoint/2010/main" val="2828170830"/>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grpSp>
        <p:nvGrpSpPr>
          <p:cNvPr id="6229" name="Group 85"/>
          <p:cNvGrpSpPr>
            <a:grpSpLocks/>
          </p:cNvGrpSpPr>
          <p:nvPr/>
        </p:nvGrpSpPr>
        <p:grpSpPr bwMode="auto">
          <a:xfrm>
            <a:off x="0" y="0"/>
            <a:ext cx="9150350" cy="6858000"/>
            <a:chOff x="0" y="0"/>
            <a:chExt cx="5764" cy="4320"/>
          </a:xfrm>
        </p:grpSpPr>
        <p:sp>
          <p:nvSpPr>
            <p:cNvPr id="6221" name="Rectangle 77"/>
            <p:cNvSpPr>
              <a:spLocks noChangeArrowheads="1"/>
            </p:cNvSpPr>
            <p:nvPr userDrawn="1"/>
          </p:nvSpPr>
          <p:spPr bwMode="gray">
            <a:xfrm>
              <a:off x="4" y="0"/>
              <a:ext cx="5750" cy="216"/>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solidFill>
                  <a:srgbClr val="333333"/>
                </a:solidFill>
              </a:endParaRPr>
            </a:p>
          </p:txBody>
        </p:sp>
        <p:sp>
          <p:nvSpPr>
            <p:cNvPr id="6222" name="Rectangle 78"/>
            <p:cNvSpPr>
              <a:spLocks noChangeArrowheads="1"/>
            </p:cNvSpPr>
            <p:nvPr userDrawn="1"/>
          </p:nvSpPr>
          <p:spPr bwMode="gray">
            <a:xfrm>
              <a:off x="0" y="0"/>
              <a:ext cx="227" cy="432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solidFill>
                  <a:srgbClr val="333333"/>
                </a:solidFill>
              </a:endParaRPr>
            </a:p>
          </p:txBody>
        </p:sp>
        <p:sp>
          <p:nvSpPr>
            <p:cNvPr id="6223" name="Rectangle 79"/>
            <p:cNvSpPr>
              <a:spLocks noChangeArrowheads="1"/>
            </p:cNvSpPr>
            <p:nvPr userDrawn="1"/>
          </p:nvSpPr>
          <p:spPr bwMode="gray">
            <a:xfrm>
              <a:off x="4" y="3891"/>
              <a:ext cx="5760" cy="429"/>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solidFill>
                  <a:srgbClr val="333333"/>
                </a:solidFill>
              </a:endParaRPr>
            </a:p>
          </p:txBody>
        </p:sp>
        <p:sp>
          <p:nvSpPr>
            <p:cNvPr id="6224" name="Rectangle 80"/>
            <p:cNvSpPr>
              <a:spLocks noChangeArrowheads="1"/>
            </p:cNvSpPr>
            <p:nvPr userDrawn="1"/>
          </p:nvSpPr>
          <p:spPr bwMode="gray">
            <a:xfrm>
              <a:off x="5533" y="0"/>
              <a:ext cx="227" cy="432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solidFill>
                  <a:srgbClr val="333333"/>
                </a:solidFill>
              </a:endParaRPr>
            </a:p>
          </p:txBody>
        </p:sp>
        <p:sp>
          <p:nvSpPr>
            <p:cNvPr id="6210" name="Freeform 66"/>
            <p:cNvSpPr>
              <a:spLocks/>
            </p:cNvSpPr>
            <p:nvPr userDrawn="1"/>
          </p:nvSpPr>
          <p:spPr bwMode="gray">
            <a:xfrm>
              <a:off x="64" y="103"/>
              <a:ext cx="542" cy="1867"/>
            </a:xfrm>
            <a:custGeom>
              <a:avLst/>
              <a:gdLst>
                <a:gd name="T0" fmla="*/ 163 w 542"/>
                <a:gd name="T1" fmla="*/ 0 h 1867"/>
                <a:gd name="T2" fmla="*/ 163 w 542"/>
                <a:gd name="T3" fmla="*/ 514 h 1867"/>
                <a:gd name="T4" fmla="*/ 298 w 542"/>
                <a:gd name="T5" fmla="*/ 514 h 1867"/>
                <a:gd name="T6" fmla="*/ 542 w 542"/>
                <a:gd name="T7" fmla="*/ 866 h 1867"/>
                <a:gd name="T8" fmla="*/ 298 w 542"/>
                <a:gd name="T9" fmla="*/ 1218 h 1867"/>
                <a:gd name="T10" fmla="*/ 163 w 542"/>
                <a:gd name="T11" fmla="*/ 1218 h 1867"/>
                <a:gd name="T12" fmla="*/ 163 w 542"/>
                <a:gd name="T13" fmla="*/ 1867 h 1867"/>
                <a:gd name="T14" fmla="*/ 0 w 542"/>
                <a:gd name="T15" fmla="*/ 1867 h 1867"/>
                <a:gd name="T16" fmla="*/ 0 w 542"/>
                <a:gd name="T17" fmla="*/ 0 h 1867"/>
                <a:gd name="T18" fmla="*/ 163 w 542"/>
                <a:gd name="T19" fmla="*/ 0 h 18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42" h="1867">
                  <a:moveTo>
                    <a:pt x="163" y="0"/>
                  </a:moveTo>
                  <a:lnTo>
                    <a:pt x="163" y="514"/>
                  </a:lnTo>
                  <a:lnTo>
                    <a:pt x="298" y="514"/>
                  </a:lnTo>
                  <a:lnTo>
                    <a:pt x="542" y="866"/>
                  </a:lnTo>
                  <a:lnTo>
                    <a:pt x="298" y="1218"/>
                  </a:lnTo>
                  <a:lnTo>
                    <a:pt x="163" y="1218"/>
                  </a:lnTo>
                  <a:lnTo>
                    <a:pt x="163" y="1867"/>
                  </a:lnTo>
                  <a:lnTo>
                    <a:pt x="0" y="1867"/>
                  </a:lnTo>
                  <a:lnTo>
                    <a:pt x="0" y="0"/>
                  </a:lnTo>
                  <a:lnTo>
                    <a:pt x="163" y="0"/>
                  </a:lnTo>
                  <a:close/>
                </a:path>
              </a:pathLst>
            </a:custGeom>
            <a:solidFill>
              <a:srgbClr val="FFFFFF"/>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solidFill>
                  <a:srgbClr val="333333"/>
                </a:solidFill>
              </a:endParaRPr>
            </a:p>
          </p:txBody>
        </p:sp>
        <p:sp>
          <p:nvSpPr>
            <p:cNvPr id="6215" name="Freeform 71"/>
            <p:cNvSpPr>
              <a:spLocks/>
            </p:cNvSpPr>
            <p:nvPr userDrawn="1"/>
          </p:nvSpPr>
          <p:spPr bwMode="gray">
            <a:xfrm>
              <a:off x="227" y="644"/>
              <a:ext cx="333" cy="649"/>
            </a:xfrm>
            <a:custGeom>
              <a:avLst/>
              <a:gdLst>
                <a:gd name="T0" fmla="*/ 0 w 333"/>
                <a:gd name="T1" fmla="*/ 0 h 649"/>
                <a:gd name="T2" fmla="*/ 101 w 333"/>
                <a:gd name="T3" fmla="*/ 0 h 649"/>
                <a:gd name="T4" fmla="*/ 333 w 333"/>
                <a:gd name="T5" fmla="*/ 324 h 649"/>
                <a:gd name="T6" fmla="*/ 101 w 333"/>
                <a:gd name="T7" fmla="*/ 649 h 649"/>
                <a:gd name="T8" fmla="*/ 0 w 333"/>
                <a:gd name="T9" fmla="*/ 649 h 649"/>
                <a:gd name="T10" fmla="*/ 234 w 333"/>
                <a:gd name="T11" fmla="*/ 324 h 649"/>
                <a:gd name="T12" fmla="*/ 0 w 333"/>
                <a:gd name="T13" fmla="*/ 0 h 649"/>
              </a:gdLst>
              <a:ahLst/>
              <a:cxnLst>
                <a:cxn ang="0">
                  <a:pos x="T0" y="T1"/>
                </a:cxn>
                <a:cxn ang="0">
                  <a:pos x="T2" y="T3"/>
                </a:cxn>
                <a:cxn ang="0">
                  <a:pos x="T4" y="T5"/>
                </a:cxn>
                <a:cxn ang="0">
                  <a:pos x="T6" y="T7"/>
                </a:cxn>
                <a:cxn ang="0">
                  <a:pos x="T8" y="T9"/>
                </a:cxn>
                <a:cxn ang="0">
                  <a:pos x="T10" y="T11"/>
                </a:cxn>
                <a:cxn ang="0">
                  <a:pos x="T12" y="T13"/>
                </a:cxn>
              </a:cxnLst>
              <a:rect l="0" t="0" r="r" b="b"/>
              <a:pathLst>
                <a:path w="333" h="649">
                  <a:moveTo>
                    <a:pt x="0" y="0"/>
                  </a:moveTo>
                  <a:lnTo>
                    <a:pt x="101" y="0"/>
                  </a:lnTo>
                  <a:lnTo>
                    <a:pt x="333" y="324"/>
                  </a:lnTo>
                  <a:lnTo>
                    <a:pt x="101" y="649"/>
                  </a:lnTo>
                  <a:lnTo>
                    <a:pt x="0" y="649"/>
                  </a:lnTo>
                  <a:lnTo>
                    <a:pt x="234" y="324"/>
                  </a:lnTo>
                  <a:lnTo>
                    <a:pt x="0" y="0"/>
                  </a:lnTo>
                  <a:close/>
                </a:path>
              </a:pathLst>
            </a:custGeom>
            <a:solidFill>
              <a:schemeClr val="accent1"/>
            </a:solidFill>
            <a:ln w="0">
              <a:solidFill>
                <a:schemeClr val="accent1"/>
              </a:solidFill>
              <a:prstDash val="solid"/>
              <a:round/>
              <a:headEnd/>
              <a:tailEnd/>
            </a:ln>
          </p:spPr>
          <p:txBody>
            <a:bodyPr/>
            <a:lstStyle/>
            <a:p>
              <a:endParaRPr lang="en-US" dirty="0">
                <a:solidFill>
                  <a:srgbClr val="333333"/>
                </a:solidFill>
              </a:endParaRPr>
            </a:p>
          </p:txBody>
        </p:sp>
      </p:grpSp>
      <p:sp>
        <p:nvSpPr>
          <p:cNvPr id="6216" name="Freeform 72"/>
          <p:cNvSpPr>
            <a:spLocks/>
          </p:cNvSpPr>
          <p:nvPr/>
        </p:nvSpPr>
        <p:spPr bwMode="gray">
          <a:xfrm>
            <a:off x="360363" y="334963"/>
            <a:ext cx="8509000" cy="5930900"/>
          </a:xfrm>
          <a:custGeom>
            <a:avLst/>
            <a:gdLst>
              <a:gd name="T0" fmla="*/ 5306 w 5360"/>
              <a:gd name="T1" fmla="*/ 0 h 3736"/>
              <a:gd name="T2" fmla="*/ 5360 w 5360"/>
              <a:gd name="T3" fmla="*/ 54 h 3736"/>
              <a:gd name="T4" fmla="*/ 5360 w 5360"/>
              <a:gd name="T5" fmla="*/ 3736 h 3736"/>
              <a:gd name="T6" fmla="*/ 54 w 5360"/>
              <a:gd name="T7" fmla="*/ 3736 h 3736"/>
              <a:gd name="T8" fmla="*/ 0 w 5360"/>
              <a:gd name="T9" fmla="*/ 3682 h 3736"/>
              <a:gd name="T10" fmla="*/ 5306 w 5360"/>
              <a:gd name="T11" fmla="*/ 3682 h 3736"/>
              <a:gd name="T12" fmla="*/ 5306 w 5360"/>
              <a:gd name="T13" fmla="*/ 0 h 3736"/>
            </a:gdLst>
            <a:ahLst/>
            <a:cxnLst>
              <a:cxn ang="0">
                <a:pos x="T0" y="T1"/>
              </a:cxn>
              <a:cxn ang="0">
                <a:pos x="T2" y="T3"/>
              </a:cxn>
              <a:cxn ang="0">
                <a:pos x="T4" y="T5"/>
              </a:cxn>
              <a:cxn ang="0">
                <a:pos x="T6" y="T7"/>
              </a:cxn>
              <a:cxn ang="0">
                <a:pos x="T8" y="T9"/>
              </a:cxn>
              <a:cxn ang="0">
                <a:pos x="T10" y="T11"/>
              </a:cxn>
              <a:cxn ang="0">
                <a:pos x="T12" y="T13"/>
              </a:cxn>
            </a:cxnLst>
            <a:rect l="0" t="0" r="r" b="b"/>
            <a:pathLst>
              <a:path w="5360" h="3736">
                <a:moveTo>
                  <a:pt x="5306" y="0"/>
                </a:moveTo>
                <a:lnTo>
                  <a:pt x="5360" y="54"/>
                </a:lnTo>
                <a:lnTo>
                  <a:pt x="5360" y="3736"/>
                </a:lnTo>
                <a:lnTo>
                  <a:pt x="54" y="3736"/>
                </a:lnTo>
                <a:lnTo>
                  <a:pt x="0" y="3682"/>
                </a:lnTo>
                <a:lnTo>
                  <a:pt x="5306" y="3682"/>
                </a:lnTo>
                <a:lnTo>
                  <a:pt x="5306" y="0"/>
                </a:lnTo>
                <a:close/>
              </a:path>
            </a:pathLst>
          </a:custGeom>
          <a:solidFill>
            <a:srgbClr val="BBBBBB"/>
          </a:solidFill>
          <a:ln w="9525">
            <a:solidFill>
              <a:srgbClr val="BBBBBB"/>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solidFill>
                <a:srgbClr val="333333"/>
              </a:solidFill>
            </a:endParaRPr>
          </a:p>
        </p:txBody>
      </p:sp>
      <p:sp>
        <p:nvSpPr>
          <p:cNvPr id="6151" name="Rectangle 7"/>
          <p:cNvSpPr>
            <a:spLocks noGrp="1" noChangeArrowheads="1"/>
          </p:cNvSpPr>
          <p:nvPr>
            <p:ph type="ctrTitle"/>
          </p:nvPr>
        </p:nvSpPr>
        <p:spPr>
          <a:xfrm>
            <a:off x="1047750" y="1022350"/>
            <a:ext cx="7577138" cy="1031875"/>
          </a:xfrm>
        </p:spPr>
        <p:txBody>
          <a:bodyPr/>
          <a:lstStyle>
            <a:lvl1pPr>
              <a:defRPr>
                <a:solidFill>
                  <a:schemeClr val="bg1"/>
                </a:solidFill>
              </a:defRPr>
            </a:lvl1pPr>
          </a:lstStyle>
          <a:p>
            <a:pPr lvl="0"/>
            <a:r>
              <a:rPr lang="en-US" altLang="en-US" noProof="0" smtClean="0"/>
              <a:t>Click to edit Master title style</a:t>
            </a:r>
          </a:p>
        </p:txBody>
      </p:sp>
      <p:sp>
        <p:nvSpPr>
          <p:cNvPr id="6152" name="Rectangle 8"/>
          <p:cNvSpPr>
            <a:spLocks noGrp="1" noChangeArrowheads="1"/>
          </p:cNvSpPr>
          <p:nvPr>
            <p:ph type="subTitle" idx="1"/>
          </p:nvPr>
        </p:nvSpPr>
        <p:spPr>
          <a:xfrm>
            <a:off x="5708650" y="3686175"/>
            <a:ext cx="3074988" cy="1804988"/>
          </a:xfrm>
          <a:solidFill>
            <a:schemeClr val="accent1">
              <a:alpha val="75000"/>
            </a:schemeClr>
          </a:solidFill>
        </p:spPr>
        <p:txBody>
          <a:bodyPr anchor="ctr"/>
          <a:lstStyle>
            <a:lvl1pPr marL="117475" indent="0">
              <a:buFontTx/>
              <a:buNone/>
              <a:defRPr sz="1400">
                <a:solidFill>
                  <a:schemeClr val="bg1"/>
                </a:solidFill>
              </a:defRPr>
            </a:lvl1pPr>
          </a:lstStyle>
          <a:p>
            <a:pPr lvl="0"/>
            <a:r>
              <a:rPr lang="en-US" altLang="en-US" noProof="0" smtClean="0"/>
              <a:t>Click to edit Master subtitle style</a:t>
            </a:r>
          </a:p>
        </p:txBody>
      </p:sp>
      <p:sp>
        <p:nvSpPr>
          <p:cNvPr id="6192" name="Rectangle 48"/>
          <p:cNvSpPr>
            <a:spLocks noGrp="1" noChangeArrowheads="1"/>
          </p:cNvSpPr>
          <p:nvPr>
            <p:ph type="dt" sz="half" idx="2"/>
          </p:nvPr>
        </p:nvSpPr>
        <p:spPr/>
        <p:txBody>
          <a:bodyPr/>
          <a:lstStyle>
            <a:lvl1pPr>
              <a:defRPr/>
            </a:lvl1pPr>
          </a:lstStyle>
          <a:p>
            <a:endParaRPr lang="en-US" altLang="en-US" dirty="0">
              <a:solidFill>
                <a:srgbClr val="333333"/>
              </a:solidFill>
            </a:endParaRPr>
          </a:p>
        </p:txBody>
      </p:sp>
      <p:sp>
        <p:nvSpPr>
          <p:cNvPr id="6193" name="Rectangle 49"/>
          <p:cNvSpPr>
            <a:spLocks noGrp="1" noChangeArrowheads="1"/>
          </p:cNvSpPr>
          <p:nvPr>
            <p:ph type="ftr" sz="quarter" idx="3"/>
          </p:nvPr>
        </p:nvSpPr>
        <p:spPr/>
        <p:txBody>
          <a:bodyPr/>
          <a:lstStyle>
            <a:lvl1pPr>
              <a:defRPr/>
            </a:lvl1pPr>
          </a:lstStyle>
          <a:p>
            <a:r>
              <a:rPr lang="en-US" altLang="en-US" dirty="0" smtClean="0">
                <a:solidFill>
                  <a:srgbClr val="333333"/>
                </a:solidFill>
              </a:rPr>
              <a:t>ERISAFEST 2015</a:t>
            </a:r>
            <a:endParaRPr lang="en-US" altLang="en-US" dirty="0">
              <a:solidFill>
                <a:srgbClr val="333333"/>
              </a:solidFill>
            </a:endParaRPr>
          </a:p>
        </p:txBody>
      </p:sp>
      <p:sp>
        <p:nvSpPr>
          <p:cNvPr id="6194" name="Rectangle 50"/>
          <p:cNvSpPr>
            <a:spLocks noGrp="1" noChangeArrowheads="1"/>
          </p:cNvSpPr>
          <p:nvPr>
            <p:ph type="sldNum" sz="quarter" idx="4"/>
          </p:nvPr>
        </p:nvSpPr>
        <p:spPr/>
        <p:txBody>
          <a:bodyPr/>
          <a:lstStyle>
            <a:lvl1pPr>
              <a:defRPr/>
            </a:lvl1pPr>
          </a:lstStyle>
          <a:p>
            <a:fld id="{527CB3F8-B2DC-4F21-A370-D3DF371DC2B6}" type="slidenum">
              <a:rPr lang="en-US" altLang="en-US">
                <a:solidFill>
                  <a:srgbClr val="007FAC"/>
                </a:solidFill>
              </a:rPr>
              <a:pPr/>
              <a:t>‹#›</a:t>
            </a:fld>
            <a:endParaRPr lang="en-US" altLang="en-US" dirty="0">
              <a:solidFill>
                <a:srgbClr val="007FAC"/>
              </a:solidFill>
            </a:endParaRPr>
          </a:p>
        </p:txBody>
      </p:sp>
      <p:sp>
        <p:nvSpPr>
          <p:cNvPr id="6226" name="Freeform 82"/>
          <p:cNvSpPr>
            <a:spLocks/>
          </p:cNvSpPr>
          <p:nvPr/>
        </p:nvSpPr>
        <p:spPr bwMode="gray">
          <a:xfrm>
            <a:off x="358775" y="334963"/>
            <a:ext cx="8424863" cy="5845175"/>
          </a:xfrm>
          <a:custGeom>
            <a:avLst/>
            <a:gdLst>
              <a:gd name="T0" fmla="*/ 1 w 5307"/>
              <a:gd name="T1" fmla="*/ 0 h 3682"/>
              <a:gd name="T2" fmla="*/ 0 w 5307"/>
              <a:gd name="T3" fmla="*/ 405 h 3682"/>
              <a:gd name="T4" fmla="*/ 136 w 5307"/>
              <a:gd name="T5" fmla="*/ 403 h 3682"/>
              <a:gd name="T6" fmla="*/ 382 w 5307"/>
              <a:gd name="T7" fmla="*/ 759 h 3682"/>
              <a:gd name="T8" fmla="*/ 138 w 5307"/>
              <a:gd name="T9" fmla="*/ 1109 h 3682"/>
              <a:gd name="T10" fmla="*/ 0 w 5307"/>
              <a:gd name="T11" fmla="*/ 1109 h 3682"/>
              <a:gd name="T12" fmla="*/ 1 w 5307"/>
              <a:gd name="T13" fmla="*/ 3682 h 3682"/>
              <a:gd name="T14" fmla="*/ 5307 w 5307"/>
              <a:gd name="T15" fmla="*/ 3682 h 3682"/>
              <a:gd name="T16" fmla="*/ 5307 w 5307"/>
              <a:gd name="T17" fmla="*/ 0 h 3682"/>
              <a:gd name="T18" fmla="*/ 1 w 5307"/>
              <a:gd name="T19" fmla="*/ 0 h 36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307" h="3682">
                <a:moveTo>
                  <a:pt x="1" y="0"/>
                </a:moveTo>
                <a:lnTo>
                  <a:pt x="0" y="405"/>
                </a:lnTo>
                <a:lnTo>
                  <a:pt x="136" y="403"/>
                </a:lnTo>
                <a:lnTo>
                  <a:pt x="382" y="759"/>
                </a:lnTo>
                <a:lnTo>
                  <a:pt x="138" y="1109"/>
                </a:lnTo>
                <a:lnTo>
                  <a:pt x="0" y="1109"/>
                </a:lnTo>
                <a:lnTo>
                  <a:pt x="1" y="3682"/>
                </a:lnTo>
                <a:lnTo>
                  <a:pt x="5307" y="3682"/>
                </a:lnTo>
                <a:lnTo>
                  <a:pt x="5307" y="0"/>
                </a:lnTo>
                <a:lnTo>
                  <a:pt x="1" y="0"/>
                </a:lnTo>
                <a:close/>
              </a:path>
            </a:pathLst>
          </a:custGeom>
          <a:noFill/>
          <a:ln w="9525">
            <a:solidFill>
              <a:srgbClr val="BBBBBB"/>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solidFill>
                <a:srgbClr val="333333"/>
              </a:solidFill>
            </a:endParaRPr>
          </a:p>
        </p:txBody>
      </p:sp>
      <p:pic>
        <p:nvPicPr>
          <p:cNvPr id="6230" name="Picture 86"/>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7370763" y="6367463"/>
            <a:ext cx="1511300" cy="285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21020217"/>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dirty="0">
              <a:solidFill>
                <a:srgbClr val="333333"/>
              </a:solidFill>
            </a:endParaRPr>
          </a:p>
        </p:txBody>
      </p:sp>
      <p:sp>
        <p:nvSpPr>
          <p:cNvPr id="5" name="Footer Placeholder 4"/>
          <p:cNvSpPr>
            <a:spLocks noGrp="1"/>
          </p:cNvSpPr>
          <p:nvPr>
            <p:ph type="ftr" sz="quarter" idx="11"/>
          </p:nvPr>
        </p:nvSpPr>
        <p:spPr/>
        <p:txBody>
          <a:bodyPr/>
          <a:lstStyle>
            <a:lvl1pPr>
              <a:defRPr/>
            </a:lvl1pPr>
          </a:lstStyle>
          <a:p>
            <a:r>
              <a:rPr lang="en-US" altLang="en-US" dirty="0" smtClean="0">
                <a:solidFill>
                  <a:srgbClr val="333333"/>
                </a:solidFill>
              </a:rPr>
              <a:t>ERISAFEST 2015</a:t>
            </a:r>
            <a:endParaRPr lang="en-US" altLang="en-US" dirty="0">
              <a:solidFill>
                <a:srgbClr val="333333"/>
              </a:solidFill>
            </a:endParaRPr>
          </a:p>
        </p:txBody>
      </p:sp>
      <p:sp>
        <p:nvSpPr>
          <p:cNvPr id="6" name="Slide Number Placeholder 5"/>
          <p:cNvSpPr>
            <a:spLocks noGrp="1"/>
          </p:cNvSpPr>
          <p:nvPr>
            <p:ph type="sldNum" sz="quarter" idx="12"/>
          </p:nvPr>
        </p:nvSpPr>
        <p:spPr/>
        <p:txBody>
          <a:bodyPr/>
          <a:lstStyle>
            <a:lvl1pPr>
              <a:defRPr/>
            </a:lvl1pPr>
          </a:lstStyle>
          <a:p>
            <a:fld id="{EB4F78BD-E1C4-4E26-A458-CB3B4BF38DD3}" type="slidenum">
              <a:rPr lang="en-US" altLang="en-US">
                <a:solidFill>
                  <a:srgbClr val="007FAC"/>
                </a:solidFill>
              </a:rPr>
              <a:pPr/>
              <a:t>‹#›</a:t>
            </a:fld>
            <a:endParaRPr lang="en-US" altLang="en-US" dirty="0">
              <a:solidFill>
                <a:srgbClr val="007FAC"/>
              </a:solidFill>
            </a:endParaRPr>
          </a:p>
        </p:txBody>
      </p:sp>
    </p:spTree>
    <p:extLst>
      <p:ext uri="{BB962C8B-B14F-4D97-AF65-F5344CB8AC3E}">
        <p14:creationId xmlns:p14="http://schemas.microsoft.com/office/powerpoint/2010/main" val="2706145391"/>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ltLang="en-US" dirty="0">
              <a:solidFill>
                <a:srgbClr val="333333"/>
              </a:solidFill>
            </a:endParaRPr>
          </a:p>
        </p:txBody>
      </p:sp>
      <p:sp>
        <p:nvSpPr>
          <p:cNvPr id="5" name="Footer Placeholder 4"/>
          <p:cNvSpPr>
            <a:spLocks noGrp="1"/>
          </p:cNvSpPr>
          <p:nvPr>
            <p:ph type="ftr" sz="quarter" idx="11"/>
          </p:nvPr>
        </p:nvSpPr>
        <p:spPr/>
        <p:txBody>
          <a:bodyPr/>
          <a:lstStyle>
            <a:lvl1pPr>
              <a:defRPr/>
            </a:lvl1pPr>
          </a:lstStyle>
          <a:p>
            <a:r>
              <a:rPr lang="en-US" altLang="en-US" dirty="0" smtClean="0">
                <a:solidFill>
                  <a:srgbClr val="333333"/>
                </a:solidFill>
              </a:rPr>
              <a:t>ERISAFEST 2015</a:t>
            </a:r>
            <a:endParaRPr lang="en-US" altLang="en-US" dirty="0">
              <a:solidFill>
                <a:srgbClr val="333333"/>
              </a:solidFill>
            </a:endParaRPr>
          </a:p>
        </p:txBody>
      </p:sp>
      <p:sp>
        <p:nvSpPr>
          <p:cNvPr id="6" name="Slide Number Placeholder 5"/>
          <p:cNvSpPr>
            <a:spLocks noGrp="1"/>
          </p:cNvSpPr>
          <p:nvPr>
            <p:ph type="sldNum" sz="quarter" idx="12"/>
          </p:nvPr>
        </p:nvSpPr>
        <p:spPr/>
        <p:txBody>
          <a:bodyPr/>
          <a:lstStyle>
            <a:lvl1pPr>
              <a:defRPr/>
            </a:lvl1pPr>
          </a:lstStyle>
          <a:p>
            <a:fld id="{BB38A6B8-55FD-42D9-B45F-6A0852FC2BE0}" type="slidenum">
              <a:rPr lang="en-US" altLang="en-US">
                <a:solidFill>
                  <a:srgbClr val="007FAC"/>
                </a:solidFill>
              </a:rPr>
              <a:pPr/>
              <a:t>‹#›</a:t>
            </a:fld>
            <a:endParaRPr lang="en-US" altLang="en-US" dirty="0">
              <a:solidFill>
                <a:srgbClr val="007FAC"/>
              </a:solidFill>
            </a:endParaRPr>
          </a:p>
        </p:txBody>
      </p:sp>
    </p:spTree>
    <p:extLst>
      <p:ext uri="{BB962C8B-B14F-4D97-AF65-F5344CB8AC3E}">
        <p14:creationId xmlns:p14="http://schemas.microsoft.com/office/powerpoint/2010/main" val="3491934422"/>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90575" y="1881188"/>
            <a:ext cx="3833813" cy="41259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76788" y="1881188"/>
            <a:ext cx="3835400" cy="41259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ltLang="en-US" dirty="0">
              <a:solidFill>
                <a:srgbClr val="333333"/>
              </a:solidFill>
            </a:endParaRPr>
          </a:p>
        </p:txBody>
      </p:sp>
      <p:sp>
        <p:nvSpPr>
          <p:cNvPr id="6" name="Footer Placeholder 5"/>
          <p:cNvSpPr>
            <a:spLocks noGrp="1"/>
          </p:cNvSpPr>
          <p:nvPr>
            <p:ph type="ftr" sz="quarter" idx="11"/>
          </p:nvPr>
        </p:nvSpPr>
        <p:spPr/>
        <p:txBody>
          <a:bodyPr/>
          <a:lstStyle>
            <a:lvl1pPr>
              <a:defRPr/>
            </a:lvl1pPr>
          </a:lstStyle>
          <a:p>
            <a:r>
              <a:rPr lang="en-US" altLang="en-US" dirty="0" smtClean="0">
                <a:solidFill>
                  <a:srgbClr val="333333"/>
                </a:solidFill>
              </a:rPr>
              <a:t>ERISAFEST 2015</a:t>
            </a:r>
            <a:endParaRPr lang="en-US" altLang="en-US" dirty="0">
              <a:solidFill>
                <a:srgbClr val="333333"/>
              </a:solidFill>
            </a:endParaRPr>
          </a:p>
        </p:txBody>
      </p:sp>
      <p:sp>
        <p:nvSpPr>
          <p:cNvPr id="7" name="Slide Number Placeholder 6"/>
          <p:cNvSpPr>
            <a:spLocks noGrp="1"/>
          </p:cNvSpPr>
          <p:nvPr>
            <p:ph type="sldNum" sz="quarter" idx="12"/>
          </p:nvPr>
        </p:nvSpPr>
        <p:spPr/>
        <p:txBody>
          <a:bodyPr/>
          <a:lstStyle>
            <a:lvl1pPr>
              <a:defRPr/>
            </a:lvl1pPr>
          </a:lstStyle>
          <a:p>
            <a:fld id="{E1065E5B-28E0-4A2D-AA33-42095EEBEA34}" type="slidenum">
              <a:rPr lang="en-US" altLang="en-US">
                <a:solidFill>
                  <a:srgbClr val="007FAC"/>
                </a:solidFill>
              </a:rPr>
              <a:pPr/>
              <a:t>‹#›</a:t>
            </a:fld>
            <a:endParaRPr lang="en-US" altLang="en-US" dirty="0">
              <a:solidFill>
                <a:srgbClr val="007FAC"/>
              </a:solidFill>
            </a:endParaRPr>
          </a:p>
        </p:txBody>
      </p:sp>
    </p:spTree>
    <p:extLst>
      <p:ext uri="{BB962C8B-B14F-4D97-AF65-F5344CB8AC3E}">
        <p14:creationId xmlns:p14="http://schemas.microsoft.com/office/powerpoint/2010/main" val="949524484"/>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ltLang="en-US" dirty="0">
              <a:solidFill>
                <a:srgbClr val="333333"/>
              </a:solidFill>
            </a:endParaRPr>
          </a:p>
        </p:txBody>
      </p:sp>
      <p:sp>
        <p:nvSpPr>
          <p:cNvPr id="8" name="Footer Placeholder 7"/>
          <p:cNvSpPr>
            <a:spLocks noGrp="1"/>
          </p:cNvSpPr>
          <p:nvPr>
            <p:ph type="ftr" sz="quarter" idx="11"/>
          </p:nvPr>
        </p:nvSpPr>
        <p:spPr/>
        <p:txBody>
          <a:bodyPr/>
          <a:lstStyle>
            <a:lvl1pPr>
              <a:defRPr/>
            </a:lvl1pPr>
          </a:lstStyle>
          <a:p>
            <a:r>
              <a:rPr lang="en-US" altLang="en-US" dirty="0" smtClean="0">
                <a:solidFill>
                  <a:srgbClr val="333333"/>
                </a:solidFill>
              </a:rPr>
              <a:t>ERISAFEST 2015</a:t>
            </a:r>
            <a:endParaRPr lang="en-US" altLang="en-US" dirty="0">
              <a:solidFill>
                <a:srgbClr val="333333"/>
              </a:solidFill>
            </a:endParaRPr>
          </a:p>
        </p:txBody>
      </p:sp>
      <p:sp>
        <p:nvSpPr>
          <p:cNvPr id="9" name="Slide Number Placeholder 8"/>
          <p:cNvSpPr>
            <a:spLocks noGrp="1"/>
          </p:cNvSpPr>
          <p:nvPr>
            <p:ph type="sldNum" sz="quarter" idx="12"/>
          </p:nvPr>
        </p:nvSpPr>
        <p:spPr/>
        <p:txBody>
          <a:bodyPr/>
          <a:lstStyle>
            <a:lvl1pPr>
              <a:defRPr/>
            </a:lvl1pPr>
          </a:lstStyle>
          <a:p>
            <a:fld id="{FFB1ACAF-CE14-40EA-8FCE-ED127602F795}" type="slidenum">
              <a:rPr lang="en-US" altLang="en-US">
                <a:solidFill>
                  <a:srgbClr val="007FAC"/>
                </a:solidFill>
              </a:rPr>
              <a:pPr/>
              <a:t>‹#›</a:t>
            </a:fld>
            <a:endParaRPr lang="en-US" altLang="en-US" dirty="0">
              <a:solidFill>
                <a:srgbClr val="007FAC"/>
              </a:solidFill>
            </a:endParaRPr>
          </a:p>
        </p:txBody>
      </p:sp>
    </p:spTree>
    <p:extLst>
      <p:ext uri="{BB962C8B-B14F-4D97-AF65-F5344CB8AC3E}">
        <p14:creationId xmlns:p14="http://schemas.microsoft.com/office/powerpoint/2010/main" val="2383889862"/>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ltLang="en-US" dirty="0">
              <a:solidFill>
                <a:srgbClr val="333333"/>
              </a:solidFill>
            </a:endParaRPr>
          </a:p>
        </p:txBody>
      </p:sp>
      <p:sp>
        <p:nvSpPr>
          <p:cNvPr id="4" name="Footer Placeholder 3"/>
          <p:cNvSpPr>
            <a:spLocks noGrp="1"/>
          </p:cNvSpPr>
          <p:nvPr>
            <p:ph type="ftr" sz="quarter" idx="11"/>
          </p:nvPr>
        </p:nvSpPr>
        <p:spPr/>
        <p:txBody>
          <a:bodyPr/>
          <a:lstStyle>
            <a:lvl1pPr>
              <a:defRPr/>
            </a:lvl1pPr>
          </a:lstStyle>
          <a:p>
            <a:r>
              <a:rPr lang="en-US" altLang="en-US" dirty="0" smtClean="0">
                <a:solidFill>
                  <a:srgbClr val="333333"/>
                </a:solidFill>
              </a:rPr>
              <a:t>ERISAFEST 2015</a:t>
            </a:r>
            <a:endParaRPr lang="en-US" altLang="en-US" dirty="0">
              <a:solidFill>
                <a:srgbClr val="333333"/>
              </a:solidFill>
            </a:endParaRPr>
          </a:p>
        </p:txBody>
      </p:sp>
      <p:sp>
        <p:nvSpPr>
          <p:cNvPr id="5" name="Slide Number Placeholder 4"/>
          <p:cNvSpPr>
            <a:spLocks noGrp="1"/>
          </p:cNvSpPr>
          <p:nvPr>
            <p:ph type="sldNum" sz="quarter" idx="12"/>
          </p:nvPr>
        </p:nvSpPr>
        <p:spPr/>
        <p:txBody>
          <a:bodyPr/>
          <a:lstStyle>
            <a:lvl1pPr>
              <a:defRPr/>
            </a:lvl1pPr>
          </a:lstStyle>
          <a:p>
            <a:fld id="{DE57412C-A30D-4945-A41D-4652C14A75DA}" type="slidenum">
              <a:rPr lang="en-US" altLang="en-US">
                <a:solidFill>
                  <a:srgbClr val="007FAC"/>
                </a:solidFill>
              </a:rPr>
              <a:pPr/>
              <a:t>‹#›</a:t>
            </a:fld>
            <a:endParaRPr lang="en-US" altLang="en-US" dirty="0">
              <a:solidFill>
                <a:srgbClr val="007FAC"/>
              </a:solidFill>
            </a:endParaRPr>
          </a:p>
        </p:txBody>
      </p:sp>
    </p:spTree>
    <p:extLst>
      <p:ext uri="{BB962C8B-B14F-4D97-AF65-F5344CB8AC3E}">
        <p14:creationId xmlns:p14="http://schemas.microsoft.com/office/powerpoint/2010/main" val="605750276"/>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dirty="0">
              <a:solidFill>
                <a:srgbClr val="333333"/>
              </a:solidFill>
            </a:endParaRPr>
          </a:p>
        </p:txBody>
      </p:sp>
      <p:sp>
        <p:nvSpPr>
          <p:cNvPr id="3" name="Footer Placeholder 2"/>
          <p:cNvSpPr>
            <a:spLocks noGrp="1"/>
          </p:cNvSpPr>
          <p:nvPr>
            <p:ph type="ftr" sz="quarter" idx="11"/>
          </p:nvPr>
        </p:nvSpPr>
        <p:spPr/>
        <p:txBody>
          <a:bodyPr/>
          <a:lstStyle>
            <a:lvl1pPr>
              <a:defRPr/>
            </a:lvl1pPr>
          </a:lstStyle>
          <a:p>
            <a:r>
              <a:rPr lang="en-US" altLang="en-US" dirty="0" smtClean="0">
                <a:solidFill>
                  <a:srgbClr val="333333"/>
                </a:solidFill>
              </a:rPr>
              <a:t>ERISAFEST 2015</a:t>
            </a:r>
            <a:endParaRPr lang="en-US" altLang="en-US" dirty="0">
              <a:solidFill>
                <a:srgbClr val="333333"/>
              </a:solidFill>
            </a:endParaRPr>
          </a:p>
        </p:txBody>
      </p:sp>
      <p:sp>
        <p:nvSpPr>
          <p:cNvPr id="4" name="Slide Number Placeholder 3"/>
          <p:cNvSpPr>
            <a:spLocks noGrp="1"/>
          </p:cNvSpPr>
          <p:nvPr>
            <p:ph type="sldNum" sz="quarter" idx="12"/>
          </p:nvPr>
        </p:nvSpPr>
        <p:spPr/>
        <p:txBody>
          <a:bodyPr/>
          <a:lstStyle>
            <a:lvl1pPr>
              <a:defRPr/>
            </a:lvl1pPr>
          </a:lstStyle>
          <a:p>
            <a:fld id="{5E7CBE3C-F729-4074-8456-D99CA158A73A}" type="slidenum">
              <a:rPr lang="en-US" altLang="en-US">
                <a:solidFill>
                  <a:srgbClr val="007FAC"/>
                </a:solidFill>
              </a:rPr>
              <a:pPr/>
              <a:t>‹#›</a:t>
            </a:fld>
            <a:endParaRPr lang="en-US" altLang="en-US" dirty="0">
              <a:solidFill>
                <a:srgbClr val="007FAC"/>
              </a:solidFill>
            </a:endParaRPr>
          </a:p>
        </p:txBody>
      </p:sp>
    </p:spTree>
    <p:extLst>
      <p:ext uri="{BB962C8B-B14F-4D97-AF65-F5344CB8AC3E}">
        <p14:creationId xmlns:p14="http://schemas.microsoft.com/office/powerpoint/2010/main" val="497590614"/>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dirty="0">
              <a:solidFill>
                <a:srgbClr val="333333"/>
              </a:solidFill>
            </a:endParaRPr>
          </a:p>
        </p:txBody>
      </p:sp>
      <p:sp>
        <p:nvSpPr>
          <p:cNvPr id="6" name="Footer Placeholder 5"/>
          <p:cNvSpPr>
            <a:spLocks noGrp="1"/>
          </p:cNvSpPr>
          <p:nvPr>
            <p:ph type="ftr" sz="quarter" idx="11"/>
          </p:nvPr>
        </p:nvSpPr>
        <p:spPr/>
        <p:txBody>
          <a:bodyPr/>
          <a:lstStyle>
            <a:lvl1pPr>
              <a:defRPr/>
            </a:lvl1pPr>
          </a:lstStyle>
          <a:p>
            <a:r>
              <a:rPr lang="en-US" altLang="en-US" dirty="0" smtClean="0">
                <a:solidFill>
                  <a:srgbClr val="333333"/>
                </a:solidFill>
              </a:rPr>
              <a:t>ERISAFEST 2015</a:t>
            </a:r>
            <a:endParaRPr lang="en-US" altLang="en-US" dirty="0">
              <a:solidFill>
                <a:srgbClr val="333333"/>
              </a:solidFill>
            </a:endParaRPr>
          </a:p>
        </p:txBody>
      </p:sp>
      <p:sp>
        <p:nvSpPr>
          <p:cNvPr id="7" name="Slide Number Placeholder 6"/>
          <p:cNvSpPr>
            <a:spLocks noGrp="1"/>
          </p:cNvSpPr>
          <p:nvPr>
            <p:ph type="sldNum" sz="quarter" idx="12"/>
          </p:nvPr>
        </p:nvSpPr>
        <p:spPr/>
        <p:txBody>
          <a:bodyPr/>
          <a:lstStyle>
            <a:lvl1pPr>
              <a:defRPr/>
            </a:lvl1pPr>
          </a:lstStyle>
          <a:p>
            <a:fld id="{2F112F3D-A320-4D90-9442-7D54053D1C31}" type="slidenum">
              <a:rPr lang="en-US" altLang="en-US">
                <a:solidFill>
                  <a:srgbClr val="007FAC"/>
                </a:solidFill>
              </a:rPr>
              <a:pPr/>
              <a:t>‹#›</a:t>
            </a:fld>
            <a:endParaRPr lang="en-US" altLang="en-US" dirty="0">
              <a:solidFill>
                <a:srgbClr val="007FAC"/>
              </a:solidFill>
            </a:endParaRPr>
          </a:p>
        </p:txBody>
      </p:sp>
    </p:spTree>
    <p:extLst>
      <p:ext uri="{BB962C8B-B14F-4D97-AF65-F5344CB8AC3E}">
        <p14:creationId xmlns:p14="http://schemas.microsoft.com/office/powerpoint/2010/main" val="851316362"/>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dirty="0">
              <a:solidFill>
                <a:srgbClr val="333333"/>
              </a:solidFill>
            </a:endParaRPr>
          </a:p>
        </p:txBody>
      </p:sp>
      <p:sp>
        <p:nvSpPr>
          <p:cNvPr id="6" name="Footer Placeholder 5"/>
          <p:cNvSpPr>
            <a:spLocks noGrp="1"/>
          </p:cNvSpPr>
          <p:nvPr>
            <p:ph type="ftr" sz="quarter" idx="11"/>
          </p:nvPr>
        </p:nvSpPr>
        <p:spPr/>
        <p:txBody>
          <a:bodyPr/>
          <a:lstStyle>
            <a:lvl1pPr>
              <a:defRPr/>
            </a:lvl1pPr>
          </a:lstStyle>
          <a:p>
            <a:r>
              <a:rPr lang="en-US" altLang="en-US" dirty="0" smtClean="0">
                <a:solidFill>
                  <a:srgbClr val="333333"/>
                </a:solidFill>
              </a:rPr>
              <a:t>ERISAFEST 2015</a:t>
            </a:r>
            <a:endParaRPr lang="en-US" altLang="en-US" dirty="0">
              <a:solidFill>
                <a:srgbClr val="333333"/>
              </a:solidFill>
            </a:endParaRPr>
          </a:p>
        </p:txBody>
      </p:sp>
      <p:sp>
        <p:nvSpPr>
          <p:cNvPr id="7" name="Slide Number Placeholder 6"/>
          <p:cNvSpPr>
            <a:spLocks noGrp="1"/>
          </p:cNvSpPr>
          <p:nvPr>
            <p:ph type="sldNum" sz="quarter" idx="12"/>
          </p:nvPr>
        </p:nvSpPr>
        <p:spPr/>
        <p:txBody>
          <a:bodyPr/>
          <a:lstStyle>
            <a:lvl1pPr>
              <a:defRPr/>
            </a:lvl1pPr>
          </a:lstStyle>
          <a:p>
            <a:fld id="{100FDE87-B462-49FA-B390-997AE1DAE46D}" type="slidenum">
              <a:rPr lang="en-US" altLang="en-US">
                <a:solidFill>
                  <a:srgbClr val="007FAC"/>
                </a:solidFill>
              </a:rPr>
              <a:pPr/>
              <a:t>‹#›</a:t>
            </a:fld>
            <a:endParaRPr lang="en-US" altLang="en-US" dirty="0">
              <a:solidFill>
                <a:srgbClr val="007FAC"/>
              </a:solidFill>
            </a:endParaRPr>
          </a:p>
        </p:txBody>
      </p:sp>
    </p:spTree>
    <p:extLst>
      <p:ext uri="{BB962C8B-B14F-4D97-AF65-F5344CB8AC3E}">
        <p14:creationId xmlns:p14="http://schemas.microsoft.com/office/powerpoint/2010/main" val="38721139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endParaRPr lang="en-US" altLang="en-US" dirty="0"/>
          </a:p>
        </p:txBody>
      </p:sp>
      <p:sp>
        <p:nvSpPr>
          <p:cNvPr id="4" name="Rectangle 5"/>
          <p:cNvSpPr>
            <a:spLocks noGrp="1" noChangeArrowheads="1"/>
          </p:cNvSpPr>
          <p:nvPr>
            <p:ph type="ftr" sz="quarter" idx="11"/>
          </p:nvPr>
        </p:nvSpPr>
        <p:spPr>
          <a:ln/>
        </p:spPr>
        <p:txBody>
          <a:bodyPr/>
          <a:lstStyle>
            <a:lvl1pPr>
              <a:defRPr/>
            </a:lvl1pPr>
          </a:lstStyle>
          <a:p>
            <a:r>
              <a:rPr lang="en-US" altLang="en-US" dirty="0" smtClean="0"/>
              <a:t>ERISAFEST 2015</a:t>
            </a:r>
            <a:endParaRPr lang="en-US" altLang="en-US" dirty="0"/>
          </a:p>
        </p:txBody>
      </p:sp>
      <p:sp>
        <p:nvSpPr>
          <p:cNvPr id="5" name="Rectangle 6"/>
          <p:cNvSpPr>
            <a:spLocks noGrp="1" noChangeArrowheads="1"/>
          </p:cNvSpPr>
          <p:nvPr>
            <p:ph type="sldNum" sz="quarter" idx="12"/>
          </p:nvPr>
        </p:nvSpPr>
        <p:spPr>
          <a:ln/>
        </p:spPr>
        <p:txBody>
          <a:bodyPr/>
          <a:lstStyle>
            <a:lvl1pPr>
              <a:defRPr/>
            </a:lvl1pPr>
          </a:lstStyle>
          <a:p>
            <a:pPr>
              <a:defRPr/>
            </a:pPr>
            <a:fld id="{A53F09A4-07B2-4F85-B225-E03D9E594927}" type="slidenum">
              <a:rPr lang="en-US"/>
              <a:pPr>
                <a:defRPr/>
              </a:pPr>
              <a:t>‹#›</a:t>
            </a:fld>
            <a:endParaRPr lang="en-US" dirty="0"/>
          </a:p>
        </p:txBody>
      </p:sp>
    </p:spTree>
    <p:extLst>
      <p:ext uri="{BB962C8B-B14F-4D97-AF65-F5344CB8AC3E}">
        <p14:creationId xmlns:p14="http://schemas.microsoft.com/office/powerpoint/2010/main" val="2588881163"/>
      </p:ext>
    </p:extLst>
  </p:cSld>
  <p:clrMapOvr>
    <a:masterClrMapping/>
  </p:clrMapOvr>
  <p:timing>
    <p:tnLst>
      <p:par>
        <p:cTn id="1" dur="indefinite" restart="never" nodeType="tmRoot"/>
      </p:par>
    </p:tnLst>
  </p:timing>
</p:sldLayout>
</file>

<file path=ppt/slideLayouts/slideLayout6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dirty="0">
              <a:solidFill>
                <a:srgbClr val="333333"/>
              </a:solidFill>
            </a:endParaRPr>
          </a:p>
        </p:txBody>
      </p:sp>
      <p:sp>
        <p:nvSpPr>
          <p:cNvPr id="5" name="Footer Placeholder 4"/>
          <p:cNvSpPr>
            <a:spLocks noGrp="1"/>
          </p:cNvSpPr>
          <p:nvPr>
            <p:ph type="ftr" sz="quarter" idx="11"/>
          </p:nvPr>
        </p:nvSpPr>
        <p:spPr/>
        <p:txBody>
          <a:bodyPr/>
          <a:lstStyle>
            <a:lvl1pPr>
              <a:defRPr/>
            </a:lvl1pPr>
          </a:lstStyle>
          <a:p>
            <a:r>
              <a:rPr lang="en-US" altLang="en-US" dirty="0" smtClean="0">
                <a:solidFill>
                  <a:srgbClr val="333333"/>
                </a:solidFill>
              </a:rPr>
              <a:t>ERISAFEST 2015</a:t>
            </a:r>
            <a:endParaRPr lang="en-US" altLang="en-US" dirty="0">
              <a:solidFill>
                <a:srgbClr val="333333"/>
              </a:solidFill>
            </a:endParaRPr>
          </a:p>
        </p:txBody>
      </p:sp>
      <p:sp>
        <p:nvSpPr>
          <p:cNvPr id="6" name="Slide Number Placeholder 5"/>
          <p:cNvSpPr>
            <a:spLocks noGrp="1"/>
          </p:cNvSpPr>
          <p:nvPr>
            <p:ph type="sldNum" sz="quarter" idx="12"/>
          </p:nvPr>
        </p:nvSpPr>
        <p:spPr/>
        <p:txBody>
          <a:bodyPr/>
          <a:lstStyle>
            <a:lvl1pPr>
              <a:defRPr/>
            </a:lvl1pPr>
          </a:lstStyle>
          <a:p>
            <a:fld id="{7FF9BC1B-887D-467E-BABF-BF50D244651D}" type="slidenum">
              <a:rPr lang="en-US" altLang="en-US">
                <a:solidFill>
                  <a:srgbClr val="007FAC"/>
                </a:solidFill>
              </a:rPr>
              <a:pPr/>
              <a:t>‹#›</a:t>
            </a:fld>
            <a:endParaRPr lang="en-US" altLang="en-US" dirty="0">
              <a:solidFill>
                <a:srgbClr val="007FAC"/>
              </a:solidFill>
            </a:endParaRPr>
          </a:p>
        </p:txBody>
      </p:sp>
    </p:spTree>
    <p:extLst>
      <p:ext uri="{BB962C8B-B14F-4D97-AF65-F5344CB8AC3E}">
        <p14:creationId xmlns:p14="http://schemas.microsoft.com/office/powerpoint/2010/main" val="4096417216"/>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57975" y="334963"/>
            <a:ext cx="1954213" cy="567213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90575" y="334963"/>
            <a:ext cx="5715000" cy="567213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dirty="0">
              <a:solidFill>
                <a:srgbClr val="333333"/>
              </a:solidFill>
            </a:endParaRPr>
          </a:p>
        </p:txBody>
      </p:sp>
      <p:sp>
        <p:nvSpPr>
          <p:cNvPr id="5" name="Footer Placeholder 4"/>
          <p:cNvSpPr>
            <a:spLocks noGrp="1"/>
          </p:cNvSpPr>
          <p:nvPr>
            <p:ph type="ftr" sz="quarter" idx="11"/>
          </p:nvPr>
        </p:nvSpPr>
        <p:spPr/>
        <p:txBody>
          <a:bodyPr/>
          <a:lstStyle>
            <a:lvl1pPr>
              <a:defRPr/>
            </a:lvl1pPr>
          </a:lstStyle>
          <a:p>
            <a:r>
              <a:rPr lang="en-US" altLang="en-US" dirty="0" smtClean="0">
                <a:solidFill>
                  <a:srgbClr val="333333"/>
                </a:solidFill>
              </a:rPr>
              <a:t>ERISAFEST 2015</a:t>
            </a:r>
            <a:endParaRPr lang="en-US" altLang="en-US" dirty="0">
              <a:solidFill>
                <a:srgbClr val="333333"/>
              </a:solidFill>
            </a:endParaRPr>
          </a:p>
        </p:txBody>
      </p:sp>
      <p:sp>
        <p:nvSpPr>
          <p:cNvPr id="6" name="Slide Number Placeholder 5"/>
          <p:cNvSpPr>
            <a:spLocks noGrp="1"/>
          </p:cNvSpPr>
          <p:nvPr>
            <p:ph type="sldNum" sz="quarter" idx="12"/>
          </p:nvPr>
        </p:nvSpPr>
        <p:spPr/>
        <p:txBody>
          <a:bodyPr/>
          <a:lstStyle>
            <a:lvl1pPr>
              <a:defRPr/>
            </a:lvl1pPr>
          </a:lstStyle>
          <a:p>
            <a:fld id="{3A6C06C6-2377-4E6A-A3D0-AF3E01D31D57}" type="slidenum">
              <a:rPr lang="en-US" altLang="en-US">
                <a:solidFill>
                  <a:srgbClr val="007FAC"/>
                </a:solidFill>
              </a:rPr>
              <a:pPr/>
              <a:t>‹#›</a:t>
            </a:fld>
            <a:endParaRPr lang="en-US" altLang="en-US" dirty="0">
              <a:solidFill>
                <a:srgbClr val="007FAC"/>
              </a:solidFill>
            </a:endParaRPr>
          </a:p>
        </p:txBody>
      </p:sp>
    </p:spTree>
    <p:extLst>
      <p:ext uri="{BB962C8B-B14F-4D97-AF65-F5344CB8AC3E}">
        <p14:creationId xmlns:p14="http://schemas.microsoft.com/office/powerpoint/2010/main" val="3876914191"/>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chartAndTx" preserve="1">
  <p:cSld name="Title, Ch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790575" y="334963"/>
            <a:ext cx="7821613" cy="1374775"/>
          </a:xfrm>
        </p:spPr>
        <p:txBody>
          <a:bodyPr/>
          <a:lstStyle/>
          <a:p>
            <a:r>
              <a:rPr lang="en-US" smtClean="0"/>
              <a:t>Click to edit Master title style</a:t>
            </a:r>
            <a:endParaRPr lang="en-US"/>
          </a:p>
        </p:txBody>
      </p:sp>
      <p:sp>
        <p:nvSpPr>
          <p:cNvPr id="3" name="Chart Placeholder 2"/>
          <p:cNvSpPr>
            <a:spLocks noGrp="1"/>
          </p:cNvSpPr>
          <p:nvPr>
            <p:ph type="chart" sz="half" idx="1"/>
          </p:nvPr>
        </p:nvSpPr>
        <p:spPr>
          <a:xfrm>
            <a:off x="790575" y="1881188"/>
            <a:ext cx="3833813" cy="4125912"/>
          </a:xfrm>
        </p:spPr>
        <p:txBody>
          <a:bodyPr/>
          <a:lstStyle/>
          <a:p>
            <a:r>
              <a:rPr lang="en-US" dirty="0" smtClean="0"/>
              <a:t>Click icon to add chart</a:t>
            </a:r>
            <a:endParaRPr lang="en-US" dirty="0"/>
          </a:p>
        </p:txBody>
      </p:sp>
      <p:sp>
        <p:nvSpPr>
          <p:cNvPr id="4" name="Text Placeholder 3"/>
          <p:cNvSpPr>
            <a:spLocks noGrp="1"/>
          </p:cNvSpPr>
          <p:nvPr>
            <p:ph type="body" sz="half" idx="2"/>
          </p:nvPr>
        </p:nvSpPr>
        <p:spPr>
          <a:xfrm>
            <a:off x="4776788" y="1881188"/>
            <a:ext cx="3835400" cy="41259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3368675" y="6523038"/>
            <a:ext cx="1203325" cy="171450"/>
          </a:xfrm>
        </p:spPr>
        <p:txBody>
          <a:bodyPr/>
          <a:lstStyle>
            <a:lvl1pPr>
              <a:defRPr/>
            </a:lvl1pPr>
          </a:lstStyle>
          <a:p>
            <a:endParaRPr lang="en-US" altLang="en-US" dirty="0">
              <a:solidFill>
                <a:srgbClr val="333333"/>
              </a:solidFill>
            </a:endParaRPr>
          </a:p>
        </p:txBody>
      </p:sp>
      <p:sp>
        <p:nvSpPr>
          <p:cNvPr id="6" name="Footer Placeholder 5"/>
          <p:cNvSpPr>
            <a:spLocks noGrp="1"/>
          </p:cNvSpPr>
          <p:nvPr>
            <p:ph type="ftr" sz="quarter" idx="11"/>
          </p:nvPr>
        </p:nvSpPr>
        <p:spPr>
          <a:xfrm>
            <a:off x="704850" y="6523038"/>
            <a:ext cx="2663825" cy="171450"/>
          </a:xfrm>
        </p:spPr>
        <p:txBody>
          <a:bodyPr/>
          <a:lstStyle>
            <a:lvl1pPr>
              <a:defRPr/>
            </a:lvl1pPr>
          </a:lstStyle>
          <a:p>
            <a:r>
              <a:rPr lang="en-US" altLang="en-US" dirty="0" smtClean="0">
                <a:solidFill>
                  <a:srgbClr val="333333"/>
                </a:solidFill>
              </a:rPr>
              <a:t>ERISAFEST 2015</a:t>
            </a:r>
            <a:endParaRPr lang="en-US" altLang="en-US" dirty="0">
              <a:solidFill>
                <a:srgbClr val="333333"/>
              </a:solidFill>
            </a:endParaRPr>
          </a:p>
        </p:txBody>
      </p:sp>
      <p:sp>
        <p:nvSpPr>
          <p:cNvPr id="7" name="Slide Number Placeholder 6"/>
          <p:cNvSpPr>
            <a:spLocks noGrp="1"/>
          </p:cNvSpPr>
          <p:nvPr>
            <p:ph type="sldNum" sz="quarter" idx="12"/>
          </p:nvPr>
        </p:nvSpPr>
        <p:spPr>
          <a:xfrm>
            <a:off x="446088" y="6523038"/>
            <a:ext cx="258762" cy="171450"/>
          </a:xfrm>
        </p:spPr>
        <p:txBody>
          <a:bodyPr/>
          <a:lstStyle>
            <a:lvl1pPr>
              <a:defRPr/>
            </a:lvl1pPr>
          </a:lstStyle>
          <a:p>
            <a:fld id="{7C2246C6-C098-46A2-BCB1-CF862A0125E6}" type="slidenum">
              <a:rPr lang="en-US" altLang="en-US">
                <a:solidFill>
                  <a:srgbClr val="007FAC"/>
                </a:solidFill>
              </a:rPr>
              <a:pPr/>
              <a:t>‹#›</a:t>
            </a:fld>
            <a:endParaRPr lang="en-US" altLang="en-US" dirty="0">
              <a:solidFill>
                <a:srgbClr val="007FAC"/>
              </a:solidFill>
            </a:endParaRPr>
          </a:p>
        </p:txBody>
      </p:sp>
    </p:spTree>
    <p:extLst>
      <p:ext uri="{BB962C8B-B14F-4D97-AF65-F5344CB8AC3E}">
        <p14:creationId xmlns:p14="http://schemas.microsoft.com/office/powerpoint/2010/main" val="1575975894"/>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790575" y="334963"/>
            <a:ext cx="7821613" cy="1374775"/>
          </a:xfrm>
        </p:spPr>
        <p:txBody>
          <a:bodyPr/>
          <a:lstStyle/>
          <a:p>
            <a:r>
              <a:rPr lang="en-US" smtClean="0"/>
              <a:t>Click to edit Master title style</a:t>
            </a:r>
            <a:endParaRPr lang="en-US"/>
          </a:p>
        </p:txBody>
      </p:sp>
      <p:sp>
        <p:nvSpPr>
          <p:cNvPr id="3" name="Chart Placeholder 2"/>
          <p:cNvSpPr>
            <a:spLocks noGrp="1"/>
          </p:cNvSpPr>
          <p:nvPr>
            <p:ph type="chart" idx="1"/>
          </p:nvPr>
        </p:nvSpPr>
        <p:spPr>
          <a:xfrm>
            <a:off x="790575" y="1881188"/>
            <a:ext cx="7821613" cy="4125912"/>
          </a:xfrm>
        </p:spPr>
        <p:txBody>
          <a:bodyPr/>
          <a:lstStyle/>
          <a:p>
            <a:r>
              <a:rPr lang="en-US" dirty="0" smtClean="0"/>
              <a:t>Click icon to add chart</a:t>
            </a:r>
            <a:endParaRPr lang="en-US" dirty="0"/>
          </a:p>
        </p:txBody>
      </p:sp>
      <p:sp>
        <p:nvSpPr>
          <p:cNvPr id="4" name="Date Placeholder 3"/>
          <p:cNvSpPr>
            <a:spLocks noGrp="1"/>
          </p:cNvSpPr>
          <p:nvPr>
            <p:ph type="dt" sz="half" idx="10"/>
          </p:nvPr>
        </p:nvSpPr>
        <p:spPr>
          <a:xfrm>
            <a:off x="3368675" y="6523038"/>
            <a:ext cx="1203325" cy="171450"/>
          </a:xfrm>
        </p:spPr>
        <p:txBody>
          <a:bodyPr/>
          <a:lstStyle>
            <a:lvl1pPr>
              <a:defRPr/>
            </a:lvl1pPr>
          </a:lstStyle>
          <a:p>
            <a:endParaRPr lang="en-US" altLang="en-US" dirty="0">
              <a:solidFill>
                <a:srgbClr val="333333"/>
              </a:solidFill>
            </a:endParaRPr>
          </a:p>
        </p:txBody>
      </p:sp>
      <p:sp>
        <p:nvSpPr>
          <p:cNvPr id="5" name="Footer Placeholder 4"/>
          <p:cNvSpPr>
            <a:spLocks noGrp="1"/>
          </p:cNvSpPr>
          <p:nvPr>
            <p:ph type="ftr" sz="quarter" idx="11"/>
          </p:nvPr>
        </p:nvSpPr>
        <p:spPr>
          <a:xfrm>
            <a:off x="704850" y="6523038"/>
            <a:ext cx="2663825" cy="171450"/>
          </a:xfrm>
        </p:spPr>
        <p:txBody>
          <a:bodyPr/>
          <a:lstStyle>
            <a:lvl1pPr>
              <a:defRPr/>
            </a:lvl1pPr>
          </a:lstStyle>
          <a:p>
            <a:r>
              <a:rPr lang="en-US" altLang="en-US" dirty="0" smtClean="0">
                <a:solidFill>
                  <a:srgbClr val="333333"/>
                </a:solidFill>
              </a:rPr>
              <a:t>ERISAFEST 2015</a:t>
            </a:r>
            <a:endParaRPr lang="en-US" altLang="en-US" dirty="0">
              <a:solidFill>
                <a:srgbClr val="333333"/>
              </a:solidFill>
            </a:endParaRPr>
          </a:p>
        </p:txBody>
      </p:sp>
      <p:sp>
        <p:nvSpPr>
          <p:cNvPr id="6" name="Slide Number Placeholder 5"/>
          <p:cNvSpPr>
            <a:spLocks noGrp="1"/>
          </p:cNvSpPr>
          <p:nvPr>
            <p:ph type="sldNum" sz="quarter" idx="12"/>
          </p:nvPr>
        </p:nvSpPr>
        <p:spPr>
          <a:xfrm>
            <a:off x="446088" y="6523038"/>
            <a:ext cx="258762" cy="171450"/>
          </a:xfrm>
        </p:spPr>
        <p:txBody>
          <a:bodyPr/>
          <a:lstStyle>
            <a:lvl1pPr>
              <a:defRPr/>
            </a:lvl1pPr>
          </a:lstStyle>
          <a:p>
            <a:fld id="{66B6D9C4-ED68-4806-8C17-0B1DBB17DE48}" type="slidenum">
              <a:rPr lang="en-US" altLang="en-US">
                <a:solidFill>
                  <a:srgbClr val="007FAC"/>
                </a:solidFill>
              </a:rPr>
              <a:pPr/>
              <a:t>‹#›</a:t>
            </a:fld>
            <a:endParaRPr lang="en-US" altLang="en-US" dirty="0">
              <a:solidFill>
                <a:srgbClr val="007FAC"/>
              </a:solidFill>
            </a:endParaRPr>
          </a:p>
        </p:txBody>
      </p:sp>
    </p:spTree>
    <p:extLst>
      <p:ext uri="{BB962C8B-B14F-4D97-AF65-F5344CB8AC3E}">
        <p14:creationId xmlns:p14="http://schemas.microsoft.com/office/powerpoint/2010/main" val="1171353813"/>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790575" y="334963"/>
            <a:ext cx="7821613" cy="1374775"/>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790575" y="1881188"/>
            <a:ext cx="7821613" cy="4125912"/>
          </a:xfrm>
        </p:spPr>
        <p:txBody>
          <a:bodyPr/>
          <a:lstStyle/>
          <a:p>
            <a:r>
              <a:rPr lang="en-US" dirty="0" smtClean="0"/>
              <a:t>Click icon to add table</a:t>
            </a:r>
            <a:endParaRPr lang="en-US" dirty="0"/>
          </a:p>
        </p:txBody>
      </p:sp>
      <p:sp>
        <p:nvSpPr>
          <p:cNvPr id="4" name="Date Placeholder 3"/>
          <p:cNvSpPr>
            <a:spLocks noGrp="1"/>
          </p:cNvSpPr>
          <p:nvPr>
            <p:ph type="dt" sz="half" idx="10"/>
          </p:nvPr>
        </p:nvSpPr>
        <p:spPr>
          <a:xfrm>
            <a:off x="3368675" y="6523038"/>
            <a:ext cx="1203325" cy="171450"/>
          </a:xfrm>
        </p:spPr>
        <p:txBody>
          <a:bodyPr/>
          <a:lstStyle>
            <a:lvl1pPr>
              <a:defRPr/>
            </a:lvl1pPr>
          </a:lstStyle>
          <a:p>
            <a:endParaRPr lang="en-US" altLang="en-US" dirty="0">
              <a:solidFill>
                <a:srgbClr val="333333"/>
              </a:solidFill>
            </a:endParaRPr>
          </a:p>
        </p:txBody>
      </p:sp>
      <p:sp>
        <p:nvSpPr>
          <p:cNvPr id="5" name="Footer Placeholder 4"/>
          <p:cNvSpPr>
            <a:spLocks noGrp="1"/>
          </p:cNvSpPr>
          <p:nvPr>
            <p:ph type="ftr" sz="quarter" idx="11"/>
          </p:nvPr>
        </p:nvSpPr>
        <p:spPr>
          <a:xfrm>
            <a:off x="704850" y="6523038"/>
            <a:ext cx="2663825" cy="171450"/>
          </a:xfrm>
        </p:spPr>
        <p:txBody>
          <a:bodyPr/>
          <a:lstStyle>
            <a:lvl1pPr>
              <a:defRPr/>
            </a:lvl1pPr>
          </a:lstStyle>
          <a:p>
            <a:r>
              <a:rPr lang="en-US" altLang="en-US" dirty="0" smtClean="0">
                <a:solidFill>
                  <a:srgbClr val="333333"/>
                </a:solidFill>
              </a:rPr>
              <a:t>ERISAFEST 2015</a:t>
            </a:r>
            <a:endParaRPr lang="en-US" altLang="en-US" dirty="0">
              <a:solidFill>
                <a:srgbClr val="333333"/>
              </a:solidFill>
            </a:endParaRPr>
          </a:p>
        </p:txBody>
      </p:sp>
      <p:sp>
        <p:nvSpPr>
          <p:cNvPr id="6" name="Slide Number Placeholder 5"/>
          <p:cNvSpPr>
            <a:spLocks noGrp="1"/>
          </p:cNvSpPr>
          <p:nvPr>
            <p:ph type="sldNum" sz="quarter" idx="12"/>
          </p:nvPr>
        </p:nvSpPr>
        <p:spPr>
          <a:xfrm>
            <a:off x="446088" y="6523038"/>
            <a:ext cx="258762" cy="171450"/>
          </a:xfrm>
        </p:spPr>
        <p:txBody>
          <a:bodyPr/>
          <a:lstStyle>
            <a:lvl1pPr>
              <a:defRPr/>
            </a:lvl1pPr>
          </a:lstStyle>
          <a:p>
            <a:fld id="{11E04DAE-96E0-4F23-A7DF-1A19E2ED2691}" type="slidenum">
              <a:rPr lang="en-US" altLang="en-US">
                <a:solidFill>
                  <a:srgbClr val="007FAC"/>
                </a:solidFill>
              </a:rPr>
              <a:pPr/>
              <a:t>‹#›</a:t>
            </a:fld>
            <a:endParaRPr lang="en-US" altLang="en-US" dirty="0">
              <a:solidFill>
                <a:srgbClr val="007FAC"/>
              </a:solidFill>
            </a:endParaRPr>
          </a:p>
        </p:txBody>
      </p:sp>
    </p:spTree>
    <p:extLst>
      <p:ext uri="{BB962C8B-B14F-4D97-AF65-F5344CB8AC3E}">
        <p14:creationId xmlns:p14="http://schemas.microsoft.com/office/powerpoint/2010/main" val="15539511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endParaRPr lang="en-US" altLang="en-US" dirty="0"/>
          </a:p>
        </p:txBody>
      </p:sp>
      <p:sp>
        <p:nvSpPr>
          <p:cNvPr id="3" name="Rectangle 5"/>
          <p:cNvSpPr>
            <a:spLocks noGrp="1" noChangeArrowheads="1"/>
          </p:cNvSpPr>
          <p:nvPr>
            <p:ph type="ftr" sz="quarter" idx="11"/>
          </p:nvPr>
        </p:nvSpPr>
        <p:spPr>
          <a:xfrm>
            <a:off x="704850" y="6523038"/>
            <a:ext cx="3105149" cy="171450"/>
          </a:xfrm>
          <a:ln/>
        </p:spPr>
        <p:txBody>
          <a:bodyPr/>
          <a:lstStyle>
            <a:lvl1pPr>
              <a:defRPr/>
            </a:lvl1pPr>
          </a:lstStyle>
          <a:p>
            <a:r>
              <a:rPr lang="en-US" altLang="en-US" dirty="0" smtClean="0"/>
              <a:t>ERISAFEST 2015</a:t>
            </a:r>
            <a:endParaRPr lang="en-US" altLang="en-US" dirty="0"/>
          </a:p>
        </p:txBody>
      </p:sp>
      <p:sp>
        <p:nvSpPr>
          <p:cNvPr id="4" name="Rectangle 6"/>
          <p:cNvSpPr>
            <a:spLocks noGrp="1" noChangeArrowheads="1"/>
          </p:cNvSpPr>
          <p:nvPr>
            <p:ph type="sldNum" sz="quarter" idx="12"/>
          </p:nvPr>
        </p:nvSpPr>
        <p:spPr>
          <a:ln/>
        </p:spPr>
        <p:txBody>
          <a:bodyPr/>
          <a:lstStyle>
            <a:lvl1pPr>
              <a:defRPr/>
            </a:lvl1pPr>
          </a:lstStyle>
          <a:p>
            <a:pPr>
              <a:defRPr/>
            </a:pPr>
            <a:fld id="{61B24C06-025F-4299-89D6-C2B270C4F8F7}" type="slidenum">
              <a:rPr lang="en-US"/>
              <a:pPr>
                <a:defRPr/>
              </a:pPr>
              <a:t>‹#›</a:t>
            </a:fld>
            <a:endParaRPr lang="en-US" dirty="0"/>
          </a:p>
        </p:txBody>
      </p:sp>
    </p:spTree>
    <p:extLst>
      <p:ext uri="{BB962C8B-B14F-4D97-AF65-F5344CB8AC3E}">
        <p14:creationId xmlns:p14="http://schemas.microsoft.com/office/powerpoint/2010/main" val="102186869"/>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endParaRPr lang="en-US" altLang="en-US" dirty="0"/>
          </a:p>
        </p:txBody>
      </p:sp>
      <p:sp>
        <p:nvSpPr>
          <p:cNvPr id="6" name="Rectangle 5"/>
          <p:cNvSpPr>
            <a:spLocks noGrp="1" noChangeArrowheads="1"/>
          </p:cNvSpPr>
          <p:nvPr>
            <p:ph type="ftr" sz="quarter" idx="11"/>
          </p:nvPr>
        </p:nvSpPr>
        <p:spPr>
          <a:ln/>
        </p:spPr>
        <p:txBody>
          <a:bodyPr/>
          <a:lstStyle>
            <a:lvl1pPr>
              <a:defRPr/>
            </a:lvl1pPr>
          </a:lstStyle>
          <a:p>
            <a:r>
              <a:rPr lang="en-US" altLang="en-US" dirty="0" smtClean="0"/>
              <a:t>ERISAFEST 2015</a:t>
            </a:r>
            <a:endParaRPr lang="en-US" alt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0CC4A9B6-F4E0-4B4D-B8E8-9F07D2AA0BA1}" type="slidenum">
              <a:rPr lang="en-US"/>
              <a:pPr>
                <a:defRPr/>
              </a:pPr>
              <a:t>‹#›</a:t>
            </a:fld>
            <a:endParaRPr lang="en-US" dirty="0"/>
          </a:p>
        </p:txBody>
      </p:sp>
    </p:spTree>
    <p:extLst>
      <p:ext uri="{BB962C8B-B14F-4D97-AF65-F5344CB8AC3E}">
        <p14:creationId xmlns:p14="http://schemas.microsoft.com/office/powerpoint/2010/main" val="1368730192"/>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endParaRPr lang="en-US" altLang="en-US" dirty="0"/>
          </a:p>
        </p:txBody>
      </p:sp>
      <p:sp>
        <p:nvSpPr>
          <p:cNvPr id="6" name="Rectangle 5"/>
          <p:cNvSpPr>
            <a:spLocks noGrp="1" noChangeArrowheads="1"/>
          </p:cNvSpPr>
          <p:nvPr>
            <p:ph type="ftr" sz="quarter" idx="11"/>
          </p:nvPr>
        </p:nvSpPr>
        <p:spPr>
          <a:ln/>
        </p:spPr>
        <p:txBody>
          <a:bodyPr/>
          <a:lstStyle>
            <a:lvl1pPr>
              <a:defRPr/>
            </a:lvl1pPr>
          </a:lstStyle>
          <a:p>
            <a:r>
              <a:rPr lang="en-US" altLang="en-US" dirty="0" smtClean="0"/>
              <a:t>ERISAFEST 2015</a:t>
            </a:r>
            <a:endParaRPr lang="en-US" alt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BFF579E0-0C71-477A-B32F-F6CDDAD0AEB3}" type="slidenum">
              <a:rPr lang="en-US"/>
              <a:pPr>
                <a:defRPr/>
              </a:pPr>
              <a:t>‹#›</a:t>
            </a:fld>
            <a:endParaRPr lang="en-US" dirty="0"/>
          </a:p>
        </p:txBody>
      </p:sp>
    </p:spTree>
    <p:extLst>
      <p:ext uri="{BB962C8B-B14F-4D97-AF65-F5344CB8AC3E}">
        <p14:creationId xmlns:p14="http://schemas.microsoft.com/office/powerpoint/2010/main" val="1348128078"/>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wmf"/><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2.xml"/><Relationship Id="rId13" Type="http://schemas.openxmlformats.org/officeDocument/2006/relationships/image" Target="../media/image1.wmf"/><Relationship Id="rId3" Type="http://schemas.openxmlformats.org/officeDocument/2006/relationships/slideLayout" Target="../slideLayouts/slideLayout17.xml"/><Relationship Id="rId7" Type="http://schemas.openxmlformats.org/officeDocument/2006/relationships/slideLayout" Target="../slideLayouts/slideLayout21.xml"/><Relationship Id="rId12" Type="http://schemas.openxmlformats.org/officeDocument/2006/relationships/theme" Target="../theme/theme2.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5" Type="http://schemas.openxmlformats.org/officeDocument/2006/relationships/slideLayout" Target="../slideLayouts/slideLayout19.xml"/><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3.xml"/><Relationship Id="rId13" Type="http://schemas.openxmlformats.org/officeDocument/2006/relationships/image" Target="../media/image2.jpeg"/><Relationship Id="rId3" Type="http://schemas.openxmlformats.org/officeDocument/2006/relationships/slideLayout" Target="../slideLayouts/slideLayout28.xml"/><Relationship Id="rId7" Type="http://schemas.openxmlformats.org/officeDocument/2006/relationships/slideLayout" Target="../slideLayouts/slideLayout32.xml"/><Relationship Id="rId12" Type="http://schemas.openxmlformats.org/officeDocument/2006/relationships/theme" Target="../theme/theme3.xml"/><Relationship Id="rId2" Type="http://schemas.openxmlformats.org/officeDocument/2006/relationships/slideLayout" Target="../slideLayouts/slideLayout27.xml"/><Relationship Id="rId1" Type="http://schemas.openxmlformats.org/officeDocument/2006/relationships/slideLayout" Target="../slideLayouts/slideLayout26.xml"/><Relationship Id="rId6" Type="http://schemas.openxmlformats.org/officeDocument/2006/relationships/slideLayout" Target="../slideLayouts/slideLayout31.xml"/><Relationship Id="rId11" Type="http://schemas.openxmlformats.org/officeDocument/2006/relationships/slideLayout" Target="../slideLayouts/slideLayout36.xml"/><Relationship Id="rId5" Type="http://schemas.openxmlformats.org/officeDocument/2006/relationships/slideLayout" Target="../slideLayouts/slideLayout30.xml"/><Relationship Id="rId10" Type="http://schemas.openxmlformats.org/officeDocument/2006/relationships/slideLayout" Target="../slideLayouts/slideLayout35.xml"/><Relationship Id="rId4" Type="http://schemas.openxmlformats.org/officeDocument/2006/relationships/slideLayout" Target="../slideLayouts/slideLayout29.xml"/><Relationship Id="rId9" Type="http://schemas.openxmlformats.org/officeDocument/2006/relationships/slideLayout" Target="../slideLayouts/slideLayout34.xml"/><Relationship Id="rId14" Type="http://schemas.openxmlformats.org/officeDocument/2006/relationships/image" Target="../media/image1.wmf"/></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4.xml"/><Relationship Id="rId13" Type="http://schemas.openxmlformats.org/officeDocument/2006/relationships/slideLayout" Target="../slideLayouts/slideLayout49.xml"/><Relationship Id="rId3" Type="http://schemas.openxmlformats.org/officeDocument/2006/relationships/slideLayout" Target="../slideLayouts/slideLayout39.xml"/><Relationship Id="rId7" Type="http://schemas.openxmlformats.org/officeDocument/2006/relationships/slideLayout" Target="../slideLayouts/slideLayout43.xml"/><Relationship Id="rId12" Type="http://schemas.openxmlformats.org/officeDocument/2006/relationships/slideLayout" Target="../slideLayouts/slideLayout48.xml"/><Relationship Id="rId2" Type="http://schemas.openxmlformats.org/officeDocument/2006/relationships/slideLayout" Target="../slideLayouts/slideLayout38.xml"/><Relationship Id="rId16" Type="http://schemas.openxmlformats.org/officeDocument/2006/relationships/image" Target="../media/image1.wmf"/><Relationship Id="rId1" Type="http://schemas.openxmlformats.org/officeDocument/2006/relationships/slideLayout" Target="../slideLayouts/slideLayout37.xml"/><Relationship Id="rId6" Type="http://schemas.openxmlformats.org/officeDocument/2006/relationships/slideLayout" Target="../slideLayouts/slideLayout42.xml"/><Relationship Id="rId11" Type="http://schemas.openxmlformats.org/officeDocument/2006/relationships/slideLayout" Target="../slideLayouts/slideLayout47.xml"/><Relationship Id="rId5" Type="http://schemas.openxmlformats.org/officeDocument/2006/relationships/slideLayout" Target="../slideLayouts/slideLayout41.xml"/><Relationship Id="rId15" Type="http://schemas.openxmlformats.org/officeDocument/2006/relationships/theme" Target="../theme/theme4.xml"/><Relationship Id="rId10" Type="http://schemas.openxmlformats.org/officeDocument/2006/relationships/slideLayout" Target="../slideLayouts/slideLayout46.xml"/><Relationship Id="rId4" Type="http://schemas.openxmlformats.org/officeDocument/2006/relationships/slideLayout" Target="../slideLayouts/slideLayout40.xml"/><Relationship Id="rId9" Type="http://schemas.openxmlformats.org/officeDocument/2006/relationships/slideLayout" Target="../slideLayouts/slideLayout45.xml"/><Relationship Id="rId14" Type="http://schemas.openxmlformats.org/officeDocument/2006/relationships/slideLayout" Target="../slideLayouts/slideLayout50.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8.xml"/><Relationship Id="rId13" Type="http://schemas.openxmlformats.org/officeDocument/2006/relationships/slideLayout" Target="../slideLayouts/slideLayout63.xml"/><Relationship Id="rId3" Type="http://schemas.openxmlformats.org/officeDocument/2006/relationships/slideLayout" Target="../slideLayouts/slideLayout53.xml"/><Relationship Id="rId7" Type="http://schemas.openxmlformats.org/officeDocument/2006/relationships/slideLayout" Target="../slideLayouts/slideLayout57.xml"/><Relationship Id="rId12" Type="http://schemas.openxmlformats.org/officeDocument/2006/relationships/slideLayout" Target="../slideLayouts/slideLayout62.xml"/><Relationship Id="rId2" Type="http://schemas.openxmlformats.org/officeDocument/2006/relationships/slideLayout" Target="../slideLayouts/slideLayout52.xml"/><Relationship Id="rId16" Type="http://schemas.openxmlformats.org/officeDocument/2006/relationships/image" Target="../media/image1.wmf"/><Relationship Id="rId1" Type="http://schemas.openxmlformats.org/officeDocument/2006/relationships/slideLayout" Target="../slideLayouts/slideLayout51.xml"/><Relationship Id="rId6" Type="http://schemas.openxmlformats.org/officeDocument/2006/relationships/slideLayout" Target="../slideLayouts/slideLayout56.xml"/><Relationship Id="rId11" Type="http://schemas.openxmlformats.org/officeDocument/2006/relationships/slideLayout" Target="../slideLayouts/slideLayout61.xml"/><Relationship Id="rId5" Type="http://schemas.openxmlformats.org/officeDocument/2006/relationships/slideLayout" Target="../slideLayouts/slideLayout55.xml"/><Relationship Id="rId15" Type="http://schemas.openxmlformats.org/officeDocument/2006/relationships/theme" Target="../theme/theme5.xml"/><Relationship Id="rId10" Type="http://schemas.openxmlformats.org/officeDocument/2006/relationships/slideLayout" Target="../slideLayouts/slideLayout60.xml"/><Relationship Id="rId4" Type="http://schemas.openxmlformats.org/officeDocument/2006/relationships/slideLayout" Target="../slideLayouts/slideLayout54.xml"/><Relationship Id="rId9" Type="http://schemas.openxmlformats.org/officeDocument/2006/relationships/slideLayout" Target="../slideLayouts/slideLayout59.xml"/><Relationship Id="rId14" Type="http://schemas.openxmlformats.org/officeDocument/2006/relationships/slideLayout" Target="../slideLayouts/slideLayout6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pSp>
        <p:nvGrpSpPr>
          <p:cNvPr id="1026" name="Group 100"/>
          <p:cNvGrpSpPr>
            <a:grpSpLocks/>
          </p:cNvGrpSpPr>
          <p:nvPr userDrawn="1"/>
        </p:nvGrpSpPr>
        <p:grpSpPr bwMode="auto">
          <a:xfrm>
            <a:off x="0" y="0"/>
            <a:ext cx="9150350" cy="6858000"/>
            <a:chOff x="0" y="0"/>
            <a:chExt cx="5764" cy="4320"/>
          </a:xfrm>
        </p:grpSpPr>
        <p:grpSp>
          <p:nvGrpSpPr>
            <p:cNvPr id="1039" name="Group 97"/>
            <p:cNvGrpSpPr>
              <a:grpSpLocks/>
            </p:cNvGrpSpPr>
            <p:nvPr userDrawn="1"/>
          </p:nvGrpSpPr>
          <p:grpSpPr bwMode="auto">
            <a:xfrm>
              <a:off x="0" y="0"/>
              <a:ext cx="5764" cy="4320"/>
              <a:chOff x="0" y="0"/>
              <a:chExt cx="5764" cy="4320"/>
            </a:xfrm>
          </p:grpSpPr>
          <p:sp>
            <p:nvSpPr>
              <p:cNvPr id="1112" name="Rectangle 88"/>
              <p:cNvSpPr>
                <a:spLocks noChangeArrowheads="1"/>
              </p:cNvSpPr>
              <p:nvPr userDrawn="1"/>
            </p:nvSpPr>
            <p:spPr bwMode="gray">
              <a:xfrm>
                <a:off x="4" y="0"/>
                <a:ext cx="5750" cy="216"/>
              </a:xfrm>
              <a:prstGeom prst="rect">
                <a:avLst/>
              </a:prstGeom>
              <a:solidFill>
                <a:srgbClr val="FFFFFF"/>
              </a:solidFill>
              <a:ln>
                <a:noFill/>
              </a:ln>
              <a:effectLst/>
              <a:extLst/>
            </p:spPr>
            <p:txBody>
              <a:bodyPr wrap="none" anchor="ctr"/>
              <a:lstStyle/>
              <a:p>
                <a:pPr>
                  <a:defRPr/>
                </a:pPr>
                <a:endParaRPr lang="en-US" dirty="0">
                  <a:cs typeface="+mn-cs"/>
                </a:endParaRPr>
              </a:p>
            </p:txBody>
          </p:sp>
          <p:sp>
            <p:nvSpPr>
              <p:cNvPr id="1113" name="Rectangle 89"/>
              <p:cNvSpPr>
                <a:spLocks noChangeArrowheads="1"/>
              </p:cNvSpPr>
              <p:nvPr userDrawn="1"/>
            </p:nvSpPr>
            <p:spPr bwMode="gray">
              <a:xfrm>
                <a:off x="0" y="0"/>
                <a:ext cx="227" cy="4320"/>
              </a:xfrm>
              <a:prstGeom prst="rect">
                <a:avLst/>
              </a:prstGeom>
              <a:solidFill>
                <a:srgbClr val="FFFFFF"/>
              </a:solidFill>
              <a:ln>
                <a:noFill/>
              </a:ln>
              <a:effectLst/>
              <a:extLst/>
            </p:spPr>
            <p:txBody>
              <a:bodyPr wrap="none" anchor="ctr"/>
              <a:lstStyle/>
              <a:p>
                <a:pPr>
                  <a:defRPr/>
                </a:pPr>
                <a:endParaRPr lang="en-US" dirty="0">
                  <a:cs typeface="+mn-cs"/>
                </a:endParaRPr>
              </a:p>
            </p:txBody>
          </p:sp>
          <p:sp>
            <p:nvSpPr>
              <p:cNvPr id="1114" name="Rectangle 90"/>
              <p:cNvSpPr>
                <a:spLocks noChangeArrowheads="1"/>
              </p:cNvSpPr>
              <p:nvPr userDrawn="1"/>
            </p:nvSpPr>
            <p:spPr bwMode="gray">
              <a:xfrm>
                <a:off x="4" y="3891"/>
                <a:ext cx="5760" cy="427"/>
              </a:xfrm>
              <a:prstGeom prst="rect">
                <a:avLst/>
              </a:prstGeom>
              <a:solidFill>
                <a:srgbClr val="FFFFFF"/>
              </a:solidFill>
              <a:ln>
                <a:noFill/>
              </a:ln>
              <a:effectLst/>
              <a:extLst/>
            </p:spPr>
            <p:txBody>
              <a:bodyPr wrap="none" anchor="ctr"/>
              <a:lstStyle/>
              <a:p>
                <a:pPr>
                  <a:defRPr/>
                </a:pPr>
                <a:endParaRPr lang="en-US" dirty="0">
                  <a:cs typeface="+mn-cs"/>
                </a:endParaRPr>
              </a:p>
            </p:txBody>
          </p:sp>
          <p:sp>
            <p:nvSpPr>
              <p:cNvPr id="1115" name="Rectangle 91"/>
              <p:cNvSpPr>
                <a:spLocks noChangeArrowheads="1"/>
              </p:cNvSpPr>
              <p:nvPr userDrawn="1"/>
            </p:nvSpPr>
            <p:spPr bwMode="gray">
              <a:xfrm>
                <a:off x="5533" y="0"/>
                <a:ext cx="227" cy="4320"/>
              </a:xfrm>
              <a:prstGeom prst="rect">
                <a:avLst/>
              </a:prstGeom>
              <a:solidFill>
                <a:srgbClr val="FFFFFF"/>
              </a:solidFill>
              <a:ln>
                <a:noFill/>
              </a:ln>
              <a:effectLst/>
              <a:extLst/>
            </p:spPr>
            <p:txBody>
              <a:bodyPr wrap="none" anchor="ctr"/>
              <a:lstStyle/>
              <a:p>
                <a:pPr>
                  <a:defRPr/>
                </a:pPr>
                <a:endParaRPr lang="en-US" dirty="0">
                  <a:cs typeface="+mn-cs"/>
                </a:endParaRPr>
              </a:p>
            </p:txBody>
          </p:sp>
        </p:grpSp>
        <p:sp>
          <p:nvSpPr>
            <p:cNvPr id="1111" name="Freeform 87"/>
            <p:cNvSpPr>
              <a:spLocks/>
            </p:cNvSpPr>
            <p:nvPr userDrawn="1"/>
          </p:nvSpPr>
          <p:spPr bwMode="gray">
            <a:xfrm>
              <a:off x="63" y="103"/>
              <a:ext cx="324" cy="4114"/>
            </a:xfrm>
            <a:custGeom>
              <a:avLst/>
              <a:gdLst>
                <a:gd name="T0" fmla="*/ 162 w 324"/>
                <a:gd name="T1" fmla="*/ 0 h 4114"/>
                <a:gd name="T2" fmla="*/ 162 w 324"/>
                <a:gd name="T3" fmla="*/ 108 h 4114"/>
                <a:gd name="T4" fmla="*/ 162 w 324"/>
                <a:gd name="T5" fmla="*/ 324 h 4114"/>
                <a:gd name="T6" fmla="*/ 324 w 324"/>
                <a:gd name="T7" fmla="*/ 541 h 4114"/>
                <a:gd name="T8" fmla="*/ 162 w 324"/>
                <a:gd name="T9" fmla="*/ 758 h 4114"/>
                <a:gd name="T10" fmla="*/ 162 w 324"/>
                <a:gd name="T11" fmla="*/ 3790 h 4114"/>
                <a:gd name="T12" fmla="*/ 324 w 324"/>
                <a:gd name="T13" fmla="*/ 3790 h 4114"/>
                <a:gd name="T14" fmla="*/ 324 w 324"/>
                <a:gd name="T15" fmla="*/ 4114 h 4114"/>
                <a:gd name="T16" fmla="*/ 0 w 324"/>
                <a:gd name="T17" fmla="*/ 4114 h 4114"/>
                <a:gd name="T18" fmla="*/ 0 w 324"/>
                <a:gd name="T19" fmla="*/ 0 h 4114"/>
                <a:gd name="T20" fmla="*/ 162 w 324"/>
                <a:gd name="T21" fmla="*/ 0 h 4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24" h="4114">
                  <a:moveTo>
                    <a:pt x="162" y="0"/>
                  </a:moveTo>
                  <a:lnTo>
                    <a:pt x="162" y="108"/>
                  </a:lnTo>
                  <a:lnTo>
                    <a:pt x="162" y="324"/>
                  </a:lnTo>
                  <a:lnTo>
                    <a:pt x="324" y="541"/>
                  </a:lnTo>
                  <a:lnTo>
                    <a:pt x="162" y="758"/>
                  </a:lnTo>
                  <a:lnTo>
                    <a:pt x="162" y="3790"/>
                  </a:lnTo>
                  <a:lnTo>
                    <a:pt x="324" y="3790"/>
                  </a:lnTo>
                  <a:lnTo>
                    <a:pt x="324" y="4114"/>
                  </a:lnTo>
                  <a:lnTo>
                    <a:pt x="0" y="4114"/>
                  </a:lnTo>
                  <a:lnTo>
                    <a:pt x="0" y="0"/>
                  </a:lnTo>
                  <a:lnTo>
                    <a:pt x="162" y="0"/>
                  </a:lnTo>
                  <a:close/>
                </a:path>
              </a:pathLst>
            </a:custGeom>
            <a:solidFill>
              <a:srgbClr val="FFFFFF"/>
            </a:solidFill>
            <a:ln>
              <a:noFill/>
            </a:ln>
            <a:effectLst/>
            <a:extLst/>
          </p:spPr>
          <p:txBody>
            <a:bodyPr/>
            <a:lstStyle/>
            <a:p>
              <a:pPr>
                <a:defRPr/>
              </a:pPr>
              <a:endParaRPr lang="en-US" dirty="0">
                <a:cs typeface="+mn-cs"/>
              </a:endParaRPr>
            </a:p>
          </p:txBody>
        </p:sp>
      </p:grpSp>
      <p:grpSp>
        <p:nvGrpSpPr>
          <p:cNvPr id="1027" name="Group 101"/>
          <p:cNvGrpSpPr>
            <a:grpSpLocks/>
          </p:cNvGrpSpPr>
          <p:nvPr/>
        </p:nvGrpSpPr>
        <p:grpSpPr bwMode="auto">
          <a:xfrm>
            <a:off x="182563" y="334963"/>
            <a:ext cx="8686800" cy="5930900"/>
            <a:chOff x="115" y="211"/>
            <a:chExt cx="5472" cy="3736"/>
          </a:xfrm>
        </p:grpSpPr>
        <p:sp>
          <p:nvSpPr>
            <p:cNvPr id="1116" name="Freeform 92"/>
            <p:cNvSpPr>
              <a:spLocks/>
            </p:cNvSpPr>
            <p:nvPr userDrawn="1"/>
          </p:nvSpPr>
          <p:spPr bwMode="gray">
            <a:xfrm>
              <a:off x="227" y="211"/>
              <a:ext cx="5304" cy="866"/>
            </a:xfrm>
            <a:custGeom>
              <a:avLst/>
              <a:gdLst>
                <a:gd name="T0" fmla="*/ 0 w 5306"/>
                <a:gd name="T1" fmla="*/ 0 h 866"/>
                <a:gd name="T2" fmla="*/ 0 w 5306"/>
                <a:gd name="T3" fmla="*/ 216 h 866"/>
                <a:gd name="T4" fmla="*/ 162 w 5306"/>
                <a:gd name="T5" fmla="*/ 433 h 866"/>
                <a:gd name="T6" fmla="*/ 0 w 5306"/>
                <a:gd name="T7" fmla="*/ 650 h 866"/>
                <a:gd name="T8" fmla="*/ 0 w 5306"/>
                <a:gd name="T9" fmla="*/ 866 h 866"/>
                <a:gd name="T10" fmla="*/ 5306 w 5306"/>
                <a:gd name="T11" fmla="*/ 866 h 866"/>
                <a:gd name="T12" fmla="*/ 5306 w 5306"/>
                <a:gd name="T13" fmla="*/ 0 h 866"/>
                <a:gd name="T14" fmla="*/ 0 w 5306"/>
                <a:gd name="T15" fmla="*/ 0 h 86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306" h="866">
                  <a:moveTo>
                    <a:pt x="0" y="0"/>
                  </a:moveTo>
                  <a:lnTo>
                    <a:pt x="0" y="216"/>
                  </a:lnTo>
                  <a:lnTo>
                    <a:pt x="162" y="433"/>
                  </a:lnTo>
                  <a:lnTo>
                    <a:pt x="0" y="650"/>
                  </a:lnTo>
                  <a:lnTo>
                    <a:pt x="0" y="866"/>
                  </a:lnTo>
                  <a:lnTo>
                    <a:pt x="5306" y="866"/>
                  </a:lnTo>
                  <a:lnTo>
                    <a:pt x="5306" y="0"/>
                  </a:lnTo>
                  <a:lnTo>
                    <a:pt x="0" y="0"/>
                  </a:lnTo>
                  <a:close/>
                </a:path>
              </a:pathLst>
            </a:custGeom>
            <a:solidFill>
              <a:schemeClr val="bg1"/>
            </a:solidFill>
            <a:ln>
              <a:noFill/>
            </a:ln>
            <a:effectLst/>
            <a:extLst/>
          </p:spPr>
          <p:txBody>
            <a:bodyPr/>
            <a:lstStyle/>
            <a:p>
              <a:pPr>
                <a:defRPr/>
              </a:pPr>
              <a:endParaRPr lang="en-US" dirty="0">
                <a:cs typeface="+mn-cs"/>
              </a:endParaRPr>
            </a:p>
          </p:txBody>
        </p:sp>
        <p:sp>
          <p:nvSpPr>
            <p:cNvPr id="1117" name="Freeform 93"/>
            <p:cNvSpPr>
              <a:spLocks/>
            </p:cNvSpPr>
            <p:nvPr userDrawn="1"/>
          </p:nvSpPr>
          <p:spPr bwMode="gray">
            <a:xfrm>
              <a:off x="115" y="427"/>
              <a:ext cx="223" cy="433"/>
            </a:xfrm>
            <a:custGeom>
              <a:avLst/>
              <a:gdLst>
                <a:gd name="T0" fmla="*/ 0 w 223"/>
                <a:gd name="T1" fmla="*/ 0 h 433"/>
                <a:gd name="T2" fmla="*/ 67 w 223"/>
                <a:gd name="T3" fmla="*/ 0 h 433"/>
                <a:gd name="T4" fmla="*/ 223 w 223"/>
                <a:gd name="T5" fmla="*/ 216 h 433"/>
                <a:gd name="T6" fmla="*/ 68 w 223"/>
                <a:gd name="T7" fmla="*/ 433 h 433"/>
                <a:gd name="T8" fmla="*/ 0 w 223"/>
                <a:gd name="T9" fmla="*/ 433 h 433"/>
                <a:gd name="T10" fmla="*/ 156 w 223"/>
                <a:gd name="T11" fmla="*/ 216 h 433"/>
                <a:gd name="T12" fmla="*/ 0 w 223"/>
                <a:gd name="T13" fmla="*/ 0 h 433"/>
              </a:gdLst>
              <a:ahLst/>
              <a:cxnLst>
                <a:cxn ang="0">
                  <a:pos x="T0" y="T1"/>
                </a:cxn>
                <a:cxn ang="0">
                  <a:pos x="T2" y="T3"/>
                </a:cxn>
                <a:cxn ang="0">
                  <a:pos x="T4" y="T5"/>
                </a:cxn>
                <a:cxn ang="0">
                  <a:pos x="T6" y="T7"/>
                </a:cxn>
                <a:cxn ang="0">
                  <a:pos x="T8" y="T9"/>
                </a:cxn>
                <a:cxn ang="0">
                  <a:pos x="T10" y="T11"/>
                </a:cxn>
                <a:cxn ang="0">
                  <a:pos x="T12" y="T13"/>
                </a:cxn>
              </a:cxnLst>
              <a:rect l="0" t="0" r="r" b="b"/>
              <a:pathLst>
                <a:path w="223" h="433">
                  <a:moveTo>
                    <a:pt x="0" y="0"/>
                  </a:moveTo>
                  <a:lnTo>
                    <a:pt x="67" y="0"/>
                  </a:lnTo>
                  <a:lnTo>
                    <a:pt x="223" y="216"/>
                  </a:lnTo>
                  <a:lnTo>
                    <a:pt x="68" y="433"/>
                  </a:lnTo>
                  <a:lnTo>
                    <a:pt x="0" y="433"/>
                  </a:lnTo>
                  <a:lnTo>
                    <a:pt x="156" y="216"/>
                  </a:lnTo>
                  <a:lnTo>
                    <a:pt x="0" y="0"/>
                  </a:lnTo>
                  <a:close/>
                </a:path>
              </a:pathLst>
            </a:custGeom>
            <a:solidFill>
              <a:schemeClr val="tx2"/>
            </a:solidFill>
            <a:ln>
              <a:noFill/>
            </a:ln>
            <a:extLst/>
          </p:spPr>
          <p:txBody>
            <a:bodyPr/>
            <a:lstStyle/>
            <a:p>
              <a:pPr>
                <a:defRPr/>
              </a:pPr>
              <a:endParaRPr lang="en-US" dirty="0">
                <a:cs typeface="+mn-cs"/>
              </a:endParaRPr>
            </a:p>
          </p:txBody>
        </p:sp>
        <p:sp>
          <p:nvSpPr>
            <p:cNvPr id="1118" name="Freeform 94"/>
            <p:cNvSpPr>
              <a:spLocks/>
            </p:cNvSpPr>
            <p:nvPr userDrawn="1"/>
          </p:nvSpPr>
          <p:spPr bwMode="gray">
            <a:xfrm>
              <a:off x="227" y="211"/>
              <a:ext cx="5306" cy="3682"/>
            </a:xfrm>
            <a:custGeom>
              <a:avLst/>
              <a:gdLst>
                <a:gd name="T0" fmla="*/ 0 w 5306"/>
                <a:gd name="T1" fmla="*/ 0 h 3682"/>
                <a:gd name="T2" fmla="*/ 0 w 5306"/>
                <a:gd name="T3" fmla="*/ 216 h 3682"/>
                <a:gd name="T4" fmla="*/ 162 w 5306"/>
                <a:gd name="T5" fmla="*/ 433 h 3682"/>
                <a:gd name="T6" fmla="*/ 0 w 5306"/>
                <a:gd name="T7" fmla="*/ 650 h 3682"/>
                <a:gd name="T8" fmla="*/ 0 w 5306"/>
                <a:gd name="T9" fmla="*/ 3682 h 3682"/>
                <a:gd name="T10" fmla="*/ 5306 w 5306"/>
                <a:gd name="T11" fmla="*/ 3682 h 3682"/>
                <a:gd name="T12" fmla="*/ 5306 w 5306"/>
                <a:gd name="T13" fmla="*/ 0 h 3682"/>
                <a:gd name="T14" fmla="*/ 0 w 5306"/>
                <a:gd name="T15" fmla="*/ 0 h 368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306" h="3682">
                  <a:moveTo>
                    <a:pt x="0" y="0"/>
                  </a:moveTo>
                  <a:lnTo>
                    <a:pt x="0" y="216"/>
                  </a:lnTo>
                  <a:lnTo>
                    <a:pt x="162" y="433"/>
                  </a:lnTo>
                  <a:lnTo>
                    <a:pt x="0" y="650"/>
                  </a:lnTo>
                  <a:lnTo>
                    <a:pt x="0" y="3682"/>
                  </a:lnTo>
                  <a:lnTo>
                    <a:pt x="5306" y="3682"/>
                  </a:lnTo>
                  <a:lnTo>
                    <a:pt x="5306" y="0"/>
                  </a:lnTo>
                  <a:lnTo>
                    <a:pt x="0" y="0"/>
                  </a:lnTo>
                  <a:close/>
                </a:path>
              </a:pathLst>
            </a:custGeom>
            <a:noFill/>
            <a:ln w="9525">
              <a:solidFill>
                <a:srgbClr val="BBBBBB"/>
              </a:solidFill>
              <a:round/>
              <a:headEnd/>
              <a:tailEnd/>
            </a:ln>
            <a:effectLst/>
            <a:extLst/>
          </p:spPr>
          <p:txBody>
            <a:bodyPr/>
            <a:lstStyle/>
            <a:p>
              <a:pPr>
                <a:defRPr/>
              </a:pPr>
              <a:endParaRPr lang="en-US" dirty="0">
                <a:cs typeface="+mn-cs"/>
              </a:endParaRPr>
            </a:p>
          </p:txBody>
        </p:sp>
        <p:sp>
          <p:nvSpPr>
            <p:cNvPr id="1119" name="Freeform 95"/>
            <p:cNvSpPr>
              <a:spLocks/>
            </p:cNvSpPr>
            <p:nvPr userDrawn="1"/>
          </p:nvSpPr>
          <p:spPr bwMode="gray">
            <a:xfrm>
              <a:off x="227" y="211"/>
              <a:ext cx="5360" cy="3736"/>
            </a:xfrm>
            <a:custGeom>
              <a:avLst/>
              <a:gdLst>
                <a:gd name="T0" fmla="*/ 5306 w 5360"/>
                <a:gd name="T1" fmla="*/ 0 h 3736"/>
                <a:gd name="T2" fmla="*/ 5360 w 5360"/>
                <a:gd name="T3" fmla="*/ 54 h 3736"/>
                <a:gd name="T4" fmla="*/ 5360 w 5360"/>
                <a:gd name="T5" fmla="*/ 3736 h 3736"/>
                <a:gd name="T6" fmla="*/ 54 w 5360"/>
                <a:gd name="T7" fmla="*/ 3736 h 3736"/>
                <a:gd name="T8" fmla="*/ 0 w 5360"/>
                <a:gd name="T9" fmla="*/ 3682 h 3736"/>
                <a:gd name="T10" fmla="*/ 5306 w 5360"/>
                <a:gd name="T11" fmla="*/ 3682 h 3736"/>
                <a:gd name="T12" fmla="*/ 5306 w 5360"/>
                <a:gd name="T13" fmla="*/ 0 h 3736"/>
              </a:gdLst>
              <a:ahLst/>
              <a:cxnLst>
                <a:cxn ang="0">
                  <a:pos x="T0" y="T1"/>
                </a:cxn>
                <a:cxn ang="0">
                  <a:pos x="T2" y="T3"/>
                </a:cxn>
                <a:cxn ang="0">
                  <a:pos x="T4" y="T5"/>
                </a:cxn>
                <a:cxn ang="0">
                  <a:pos x="T6" y="T7"/>
                </a:cxn>
                <a:cxn ang="0">
                  <a:pos x="T8" y="T9"/>
                </a:cxn>
                <a:cxn ang="0">
                  <a:pos x="T10" y="T11"/>
                </a:cxn>
                <a:cxn ang="0">
                  <a:pos x="T12" y="T13"/>
                </a:cxn>
              </a:cxnLst>
              <a:rect l="0" t="0" r="r" b="b"/>
              <a:pathLst>
                <a:path w="5360" h="3736">
                  <a:moveTo>
                    <a:pt x="5306" y="0"/>
                  </a:moveTo>
                  <a:lnTo>
                    <a:pt x="5360" y="54"/>
                  </a:lnTo>
                  <a:lnTo>
                    <a:pt x="5360" y="3736"/>
                  </a:lnTo>
                  <a:lnTo>
                    <a:pt x="54" y="3736"/>
                  </a:lnTo>
                  <a:lnTo>
                    <a:pt x="0" y="3682"/>
                  </a:lnTo>
                  <a:lnTo>
                    <a:pt x="5306" y="3682"/>
                  </a:lnTo>
                  <a:lnTo>
                    <a:pt x="5306" y="0"/>
                  </a:lnTo>
                  <a:close/>
                </a:path>
              </a:pathLst>
            </a:custGeom>
            <a:solidFill>
              <a:srgbClr val="BBBBBB"/>
            </a:solidFill>
            <a:ln w="9525">
              <a:solidFill>
                <a:srgbClr val="BBBBBB"/>
              </a:solidFill>
              <a:round/>
              <a:headEnd/>
              <a:tailEnd/>
            </a:ln>
            <a:effectLst/>
            <a:extLst/>
          </p:spPr>
          <p:txBody>
            <a:bodyPr/>
            <a:lstStyle/>
            <a:p>
              <a:pPr>
                <a:defRPr/>
              </a:pPr>
              <a:endParaRPr lang="en-US" dirty="0">
                <a:cs typeface="+mn-cs"/>
              </a:endParaRPr>
            </a:p>
          </p:txBody>
        </p:sp>
        <p:sp>
          <p:nvSpPr>
            <p:cNvPr id="1120" name="Line 96"/>
            <p:cNvSpPr>
              <a:spLocks noChangeShapeType="1"/>
            </p:cNvSpPr>
            <p:nvPr userDrawn="1"/>
          </p:nvSpPr>
          <p:spPr bwMode="gray">
            <a:xfrm>
              <a:off x="227" y="1077"/>
              <a:ext cx="5306" cy="1"/>
            </a:xfrm>
            <a:prstGeom prst="line">
              <a:avLst/>
            </a:prstGeom>
            <a:noFill/>
            <a:ln w="9525">
              <a:solidFill>
                <a:srgbClr val="BBBBBB"/>
              </a:solidFill>
              <a:round/>
              <a:headEnd/>
              <a:tailEnd/>
            </a:ln>
            <a:effectLst/>
            <a:extLst/>
          </p:spPr>
          <p:txBody>
            <a:bodyPr/>
            <a:lstStyle/>
            <a:p>
              <a:pPr>
                <a:defRPr/>
              </a:pPr>
              <a:endParaRPr lang="en-US" dirty="0">
                <a:cs typeface="+mn-cs"/>
              </a:endParaRPr>
            </a:p>
          </p:txBody>
        </p:sp>
      </p:grpSp>
      <p:sp>
        <p:nvSpPr>
          <p:cNvPr id="1028" name="Rectangle 2"/>
          <p:cNvSpPr>
            <a:spLocks noGrp="1" noChangeArrowheads="1"/>
          </p:cNvSpPr>
          <p:nvPr>
            <p:ph type="title"/>
          </p:nvPr>
        </p:nvSpPr>
        <p:spPr bwMode="auto">
          <a:xfrm>
            <a:off x="790575" y="334963"/>
            <a:ext cx="7896225" cy="137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dirty="0" smtClean="0"/>
              <a:t>Click to edit Master title style</a:t>
            </a:r>
          </a:p>
        </p:txBody>
      </p:sp>
      <p:sp>
        <p:nvSpPr>
          <p:cNvPr id="1029" name="Rectangle 3"/>
          <p:cNvSpPr>
            <a:spLocks noGrp="1" noChangeArrowheads="1"/>
          </p:cNvSpPr>
          <p:nvPr>
            <p:ph type="body" idx="1"/>
          </p:nvPr>
        </p:nvSpPr>
        <p:spPr bwMode="auto">
          <a:xfrm>
            <a:off x="790575" y="1943100"/>
            <a:ext cx="7896225" cy="421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smtClean="0"/>
              <a:t>Click to edit Master text styles</a:t>
            </a:r>
          </a:p>
          <a:p>
            <a:pPr lvl="1"/>
            <a:r>
              <a:rPr lang="en-US" altLang="en-US" dirty="0" smtClean="0"/>
              <a:t>Second level</a:t>
            </a:r>
          </a:p>
          <a:p>
            <a:pPr lvl="2"/>
            <a:r>
              <a:rPr lang="en-US" altLang="en-US" dirty="0" smtClean="0"/>
              <a:t>Third level</a:t>
            </a:r>
          </a:p>
          <a:p>
            <a:pPr lvl="3"/>
            <a:r>
              <a:rPr lang="en-US" altLang="en-US" dirty="0" smtClean="0"/>
              <a:t>Fourth level</a:t>
            </a:r>
          </a:p>
          <a:p>
            <a:pPr lvl="4"/>
            <a:r>
              <a:rPr lang="en-US" altLang="en-US" dirty="0" smtClean="0"/>
              <a:t>Fifth level</a:t>
            </a:r>
          </a:p>
        </p:txBody>
      </p:sp>
      <p:sp>
        <p:nvSpPr>
          <p:cNvPr id="2" name="Rectangle 4"/>
          <p:cNvSpPr>
            <a:spLocks noGrp="1" noChangeArrowheads="1"/>
          </p:cNvSpPr>
          <p:nvPr>
            <p:ph type="dt" sz="half" idx="2"/>
          </p:nvPr>
        </p:nvSpPr>
        <p:spPr bwMode="auto">
          <a:xfrm>
            <a:off x="3368675" y="6523038"/>
            <a:ext cx="2803525" cy="171450"/>
          </a:xfrm>
          <a:prstGeom prst="rect">
            <a:avLst/>
          </a:prstGeom>
          <a:noFill/>
          <a:ln>
            <a:noFill/>
          </a:ln>
          <a:effectLst/>
          <a:extLst/>
        </p:spPr>
        <p:txBody>
          <a:bodyPr vert="horz" wrap="square" lIns="0" tIns="0" rIns="0" bIns="0" numCol="1" anchor="t" anchorCtr="0" compatLnSpc="1">
            <a:prstTxWarp prst="textNoShape">
              <a:avLst/>
            </a:prstTxWarp>
          </a:bodyPr>
          <a:lstStyle>
            <a:lvl1pPr algn="l">
              <a:defRPr sz="800"/>
            </a:lvl1pPr>
          </a:lstStyle>
          <a:p>
            <a:endParaRPr lang="en-US" altLang="en-US" dirty="0"/>
          </a:p>
        </p:txBody>
      </p:sp>
      <p:sp>
        <p:nvSpPr>
          <p:cNvPr id="3" name="Rectangle 5"/>
          <p:cNvSpPr>
            <a:spLocks noGrp="1" noChangeArrowheads="1"/>
          </p:cNvSpPr>
          <p:nvPr>
            <p:ph type="ftr" sz="quarter" idx="3"/>
          </p:nvPr>
        </p:nvSpPr>
        <p:spPr bwMode="auto">
          <a:xfrm>
            <a:off x="704851" y="6523038"/>
            <a:ext cx="1809750" cy="171450"/>
          </a:xfrm>
          <a:prstGeom prst="rect">
            <a:avLst/>
          </a:prstGeom>
          <a:noFill/>
          <a:ln>
            <a:noFill/>
          </a:ln>
          <a:effectLst/>
          <a:extLst/>
        </p:spPr>
        <p:txBody>
          <a:bodyPr vert="horz" wrap="square" lIns="0" tIns="0" rIns="0" bIns="0" numCol="1" anchor="t" anchorCtr="0" compatLnSpc="1">
            <a:prstTxWarp prst="textNoShape">
              <a:avLst/>
            </a:prstTxWarp>
          </a:bodyPr>
          <a:lstStyle>
            <a:lvl1pPr>
              <a:defRPr sz="800"/>
            </a:lvl1pPr>
          </a:lstStyle>
          <a:p>
            <a:r>
              <a:rPr lang="en-US" altLang="en-US" dirty="0" smtClean="0"/>
              <a:t>ERISAFEST 2015</a:t>
            </a:r>
            <a:endParaRPr lang="en-US" altLang="en-US" dirty="0"/>
          </a:p>
        </p:txBody>
      </p:sp>
      <p:sp>
        <p:nvSpPr>
          <p:cNvPr id="1030" name="Rectangle 6"/>
          <p:cNvSpPr>
            <a:spLocks noGrp="1" noChangeArrowheads="1"/>
          </p:cNvSpPr>
          <p:nvPr>
            <p:ph type="sldNum" sz="quarter" idx="4"/>
          </p:nvPr>
        </p:nvSpPr>
        <p:spPr bwMode="auto">
          <a:xfrm>
            <a:off x="446088" y="6523038"/>
            <a:ext cx="258762" cy="171450"/>
          </a:xfrm>
          <a:prstGeom prst="rect">
            <a:avLst/>
          </a:prstGeom>
          <a:noFill/>
          <a:ln>
            <a:noFill/>
          </a:ln>
          <a:effectLst/>
          <a:extLst/>
        </p:spPr>
        <p:txBody>
          <a:bodyPr vert="horz" wrap="square" lIns="0" tIns="0" rIns="0" bIns="0" numCol="1" anchor="t" anchorCtr="0" compatLnSpc="1">
            <a:prstTxWarp prst="textNoShape">
              <a:avLst/>
            </a:prstTxWarp>
          </a:bodyPr>
          <a:lstStyle>
            <a:lvl1pPr>
              <a:defRPr sz="800" b="1">
                <a:solidFill>
                  <a:schemeClr val="tx2"/>
                </a:solidFill>
                <a:cs typeface="+mn-cs"/>
              </a:defRPr>
            </a:lvl1pPr>
          </a:lstStyle>
          <a:p>
            <a:pPr>
              <a:defRPr/>
            </a:pPr>
            <a:fld id="{D38284FA-A8FF-4671-B48D-C1B5C9998B8A}" type="slidenum">
              <a:rPr lang="en-US"/>
              <a:pPr>
                <a:defRPr/>
              </a:pPr>
              <a:t>‹#›</a:t>
            </a:fld>
            <a:endParaRPr lang="en-US" dirty="0"/>
          </a:p>
        </p:txBody>
      </p:sp>
      <p:pic>
        <p:nvPicPr>
          <p:cNvPr id="1033" name="Picture 300"/>
          <p:cNvPicPr>
            <a:picLocks noChangeAspect="1" noChangeArrowheads="1"/>
          </p:cNvPicPr>
          <p:nvPr/>
        </p:nvPicPr>
        <p:blipFill>
          <a:blip r:embed="rId16" cstate="print">
            <a:extLst>
              <a:ext uri="{28A0092B-C50C-407E-A947-70E740481C1C}">
                <a14:useLocalDpi xmlns:a14="http://schemas.microsoft.com/office/drawing/2010/main" val="0"/>
              </a:ext>
            </a:extLst>
          </a:blip>
          <a:srcRect/>
          <a:stretch>
            <a:fillRect/>
          </a:stretch>
        </p:blipFill>
        <p:spPr bwMode="auto">
          <a:xfrm>
            <a:off x="7370763" y="6367463"/>
            <a:ext cx="1511300" cy="28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87"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 id="2147483662" r:id="rId12"/>
    <p:sldLayoutId id="2147483663" r:id="rId13"/>
    <p:sldLayoutId id="2147483664" r:id="rId14"/>
  </p:sldLayoutIdLst>
  <p:timing>
    <p:tnLst>
      <p:par>
        <p:cTn id="1" dur="indefinite" restart="never" nodeType="tmRoot"/>
      </p:par>
    </p:tnLst>
  </p:timing>
  <p:hf hdr="0" dt="0"/>
  <p:txStyles>
    <p:titleStyle>
      <a:lvl1pPr algn="l" rtl="0" fontAlgn="base">
        <a:spcBef>
          <a:spcPct val="0"/>
        </a:spcBef>
        <a:spcAft>
          <a:spcPct val="0"/>
        </a:spcAft>
        <a:defRPr sz="2800" b="1">
          <a:solidFill>
            <a:schemeClr val="tx2"/>
          </a:solidFill>
          <a:latin typeface="+mj-lt"/>
          <a:ea typeface="+mj-ea"/>
          <a:cs typeface="+mj-cs"/>
        </a:defRPr>
      </a:lvl1pPr>
      <a:lvl2pPr algn="l" rtl="0" fontAlgn="base">
        <a:spcBef>
          <a:spcPct val="0"/>
        </a:spcBef>
        <a:spcAft>
          <a:spcPct val="0"/>
        </a:spcAft>
        <a:defRPr sz="2800">
          <a:solidFill>
            <a:schemeClr val="tx2"/>
          </a:solidFill>
          <a:latin typeface="Arial" charset="0"/>
        </a:defRPr>
      </a:lvl2pPr>
      <a:lvl3pPr algn="l" rtl="0" fontAlgn="base">
        <a:spcBef>
          <a:spcPct val="0"/>
        </a:spcBef>
        <a:spcAft>
          <a:spcPct val="0"/>
        </a:spcAft>
        <a:defRPr sz="2800">
          <a:solidFill>
            <a:schemeClr val="tx2"/>
          </a:solidFill>
          <a:latin typeface="Arial" charset="0"/>
        </a:defRPr>
      </a:lvl3pPr>
      <a:lvl4pPr algn="l" rtl="0" fontAlgn="base">
        <a:spcBef>
          <a:spcPct val="0"/>
        </a:spcBef>
        <a:spcAft>
          <a:spcPct val="0"/>
        </a:spcAft>
        <a:defRPr sz="2800">
          <a:solidFill>
            <a:schemeClr val="tx2"/>
          </a:solidFill>
          <a:latin typeface="Arial" charset="0"/>
        </a:defRPr>
      </a:lvl4pPr>
      <a:lvl5pPr algn="l" rtl="0" fontAlgn="base">
        <a:spcBef>
          <a:spcPct val="0"/>
        </a:spcBef>
        <a:spcAft>
          <a:spcPct val="0"/>
        </a:spcAft>
        <a:defRPr sz="2800">
          <a:solidFill>
            <a:schemeClr val="tx2"/>
          </a:solidFill>
          <a:latin typeface="Arial" charset="0"/>
        </a:defRPr>
      </a:lvl5pPr>
      <a:lvl6pPr marL="457200" algn="l" rtl="0" eaLnBrk="1" fontAlgn="base" hangingPunct="1">
        <a:spcBef>
          <a:spcPct val="0"/>
        </a:spcBef>
        <a:spcAft>
          <a:spcPct val="0"/>
        </a:spcAft>
        <a:defRPr sz="2800">
          <a:solidFill>
            <a:schemeClr val="tx2"/>
          </a:solidFill>
          <a:latin typeface="Arial" charset="0"/>
        </a:defRPr>
      </a:lvl6pPr>
      <a:lvl7pPr marL="914400" algn="l" rtl="0" eaLnBrk="1" fontAlgn="base" hangingPunct="1">
        <a:spcBef>
          <a:spcPct val="0"/>
        </a:spcBef>
        <a:spcAft>
          <a:spcPct val="0"/>
        </a:spcAft>
        <a:defRPr sz="2800">
          <a:solidFill>
            <a:schemeClr val="tx2"/>
          </a:solidFill>
          <a:latin typeface="Arial" charset="0"/>
        </a:defRPr>
      </a:lvl7pPr>
      <a:lvl8pPr marL="1371600" algn="l" rtl="0" eaLnBrk="1" fontAlgn="base" hangingPunct="1">
        <a:spcBef>
          <a:spcPct val="0"/>
        </a:spcBef>
        <a:spcAft>
          <a:spcPct val="0"/>
        </a:spcAft>
        <a:defRPr sz="2800">
          <a:solidFill>
            <a:schemeClr val="tx2"/>
          </a:solidFill>
          <a:latin typeface="Arial" charset="0"/>
        </a:defRPr>
      </a:lvl8pPr>
      <a:lvl9pPr marL="1828800" algn="l" rtl="0" eaLnBrk="1" fontAlgn="base" hangingPunct="1">
        <a:spcBef>
          <a:spcPct val="0"/>
        </a:spcBef>
        <a:spcAft>
          <a:spcPct val="0"/>
        </a:spcAft>
        <a:defRPr sz="2800">
          <a:solidFill>
            <a:schemeClr val="tx2"/>
          </a:solidFill>
          <a:latin typeface="Arial" charset="0"/>
        </a:defRPr>
      </a:lvl9pPr>
    </p:titleStyle>
    <p:bodyStyle>
      <a:lvl1pPr marL="227013" indent="-227013" algn="l" rtl="0" fontAlgn="base">
        <a:spcBef>
          <a:spcPct val="50000"/>
        </a:spcBef>
        <a:spcAft>
          <a:spcPct val="0"/>
        </a:spcAft>
        <a:buClr>
          <a:schemeClr val="tx2"/>
        </a:buClr>
        <a:buChar char="•"/>
        <a:defRPr sz="2200">
          <a:solidFill>
            <a:schemeClr val="tx1"/>
          </a:solidFill>
          <a:latin typeface="+mn-lt"/>
          <a:ea typeface="+mn-ea"/>
          <a:cs typeface="+mn-cs"/>
        </a:defRPr>
      </a:lvl1pPr>
      <a:lvl2pPr marL="569913" indent="-225425" algn="l" rtl="0" fontAlgn="base">
        <a:spcBef>
          <a:spcPct val="20000"/>
        </a:spcBef>
        <a:spcAft>
          <a:spcPct val="0"/>
        </a:spcAft>
        <a:buClr>
          <a:schemeClr val="tx2"/>
        </a:buClr>
        <a:buFont typeface="Courier New" pitchFamily="49" charset="0"/>
        <a:buChar char="­"/>
        <a:defRPr sz="2000">
          <a:solidFill>
            <a:schemeClr val="tx1"/>
          </a:solidFill>
          <a:latin typeface="+mn-lt"/>
        </a:defRPr>
      </a:lvl2pPr>
      <a:lvl3pPr marL="914400" indent="-227013" algn="l" rtl="0" fontAlgn="base">
        <a:spcBef>
          <a:spcPct val="20000"/>
        </a:spcBef>
        <a:spcAft>
          <a:spcPct val="0"/>
        </a:spcAft>
        <a:buClr>
          <a:schemeClr val="tx2"/>
        </a:buClr>
        <a:buFont typeface="Courier New" pitchFamily="49" charset="0"/>
        <a:buChar char="o"/>
        <a:defRPr>
          <a:solidFill>
            <a:schemeClr val="tx1"/>
          </a:solidFill>
          <a:latin typeface="+mn-lt"/>
        </a:defRPr>
      </a:lvl3pPr>
      <a:lvl4pPr marL="1258888" indent="-227013" algn="l" rtl="0" fontAlgn="base">
        <a:spcBef>
          <a:spcPct val="20000"/>
        </a:spcBef>
        <a:spcAft>
          <a:spcPct val="0"/>
        </a:spcAft>
        <a:buClr>
          <a:schemeClr val="tx2"/>
        </a:buClr>
        <a:buFont typeface="Courier New" pitchFamily="49" charset="0"/>
        <a:buChar char="­"/>
        <a:defRPr>
          <a:solidFill>
            <a:schemeClr val="tx1"/>
          </a:solidFill>
          <a:latin typeface="+mn-lt"/>
        </a:defRPr>
      </a:lvl4pPr>
      <a:lvl5pPr marL="1601788" indent="-227013" algn="l" rtl="0" fontAlgn="base">
        <a:spcBef>
          <a:spcPct val="20000"/>
        </a:spcBef>
        <a:spcAft>
          <a:spcPct val="0"/>
        </a:spcAft>
        <a:buClr>
          <a:schemeClr val="tx2"/>
        </a:buClr>
        <a:buFont typeface="Courier New" pitchFamily="49" charset="0"/>
        <a:buChar char="­"/>
        <a:defRPr>
          <a:solidFill>
            <a:schemeClr val="tx1"/>
          </a:solidFill>
          <a:latin typeface="+mn-lt"/>
        </a:defRPr>
      </a:lvl5pPr>
      <a:lvl6pPr marL="2058988" indent="-227013" algn="l" rtl="0" eaLnBrk="1" fontAlgn="base" hangingPunct="1">
        <a:spcBef>
          <a:spcPct val="20000"/>
        </a:spcBef>
        <a:spcAft>
          <a:spcPct val="0"/>
        </a:spcAft>
        <a:buClr>
          <a:schemeClr val="tx2"/>
        </a:buClr>
        <a:buFont typeface="Courier New" pitchFamily="49" charset="0"/>
        <a:buChar char="­"/>
        <a:defRPr>
          <a:solidFill>
            <a:schemeClr val="tx1"/>
          </a:solidFill>
          <a:latin typeface="+mn-lt"/>
        </a:defRPr>
      </a:lvl6pPr>
      <a:lvl7pPr marL="2516188" indent="-227013" algn="l" rtl="0" eaLnBrk="1" fontAlgn="base" hangingPunct="1">
        <a:spcBef>
          <a:spcPct val="20000"/>
        </a:spcBef>
        <a:spcAft>
          <a:spcPct val="0"/>
        </a:spcAft>
        <a:buClr>
          <a:schemeClr val="tx2"/>
        </a:buClr>
        <a:buFont typeface="Courier New" pitchFamily="49" charset="0"/>
        <a:buChar char="­"/>
        <a:defRPr>
          <a:solidFill>
            <a:schemeClr val="tx1"/>
          </a:solidFill>
          <a:latin typeface="+mn-lt"/>
        </a:defRPr>
      </a:lvl7pPr>
      <a:lvl8pPr marL="2973388" indent="-227013" algn="l" rtl="0" eaLnBrk="1" fontAlgn="base" hangingPunct="1">
        <a:spcBef>
          <a:spcPct val="20000"/>
        </a:spcBef>
        <a:spcAft>
          <a:spcPct val="0"/>
        </a:spcAft>
        <a:buClr>
          <a:schemeClr val="tx2"/>
        </a:buClr>
        <a:buFont typeface="Courier New" pitchFamily="49" charset="0"/>
        <a:buChar char="­"/>
        <a:defRPr>
          <a:solidFill>
            <a:schemeClr val="tx1"/>
          </a:solidFill>
          <a:latin typeface="+mn-lt"/>
        </a:defRPr>
      </a:lvl8pPr>
      <a:lvl9pPr marL="3430588" indent="-227013" algn="l" rtl="0" eaLnBrk="1" fontAlgn="base" hangingPunct="1">
        <a:spcBef>
          <a:spcPct val="20000"/>
        </a:spcBef>
        <a:spcAft>
          <a:spcPct val="0"/>
        </a:spcAft>
        <a:buClr>
          <a:schemeClr val="tx2"/>
        </a:buClr>
        <a:buFont typeface="Courier New" pitchFamily="49" charset="0"/>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pSp>
        <p:nvGrpSpPr>
          <p:cNvPr id="317442" name="Group 100"/>
          <p:cNvGrpSpPr>
            <a:grpSpLocks/>
          </p:cNvGrpSpPr>
          <p:nvPr/>
        </p:nvGrpSpPr>
        <p:grpSpPr bwMode="auto">
          <a:xfrm>
            <a:off x="0" y="0"/>
            <a:ext cx="9150350" cy="6858000"/>
            <a:chOff x="0" y="0"/>
            <a:chExt cx="5764" cy="4320"/>
          </a:xfrm>
        </p:grpSpPr>
        <p:grpSp>
          <p:nvGrpSpPr>
            <p:cNvPr id="317443" name="Group 97"/>
            <p:cNvGrpSpPr>
              <a:grpSpLocks/>
            </p:cNvGrpSpPr>
            <p:nvPr userDrawn="1"/>
          </p:nvGrpSpPr>
          <p:grpSpPr bwMode="auto">
            <a:xfrm>
              <a:off x="0" y="0"/>
              <a:ext cx="5764" cy="4320"/>
              <a:chOff x="0" y="0"/>
              <a:chExt cx="5764" cy="4320"/>
            </a:xfrm>
          </p:grpSpPr>
          <p:sp>
            <p:nvSpPr>
              <p:cNvPr id="317444" name="Rectangle 88"/>
              <p:cNvSpPr>
                <a:spLocks noChangeArrowheads="1"/>
              </p:cNvSpPr>
              <p:nvPr userDrawn="1"/>
            </p:nvSpPr>
            <p:spPr bwMode="gray">
              <a:xfrm>
                <a:off x="4" y="0"/>
                <a:ext cx="5750" cy="216"/>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endParaRPr lang="en-US" altLang="en-US" dirty="0"/>
              </a:p>
            </p:txBody>
          </p:sp>
          <p:sp>
            <p:nvSpPr>
              <p:cNvPr id="317445" name="Rectangle 89"/>
              <p:cNvSpPr>
                <a:spLocks noChangeArrowheads="1"/>
              </p:cNvSpPr>
              <p:nvPr userDrawn="1"/>
            </p:nvSpPr>
            <p:spPr bwMode="gray">
              <a:xfrm>
                <a:off x="0" y="0"/>
                <a:ext cx="227" cy="432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endParaRPr lang="en-US" altLang="en-US" dirty="0"/>
              </a:p>
            </p:txBody>
          </p:sp>
          <p:sp>
            <p:nvSpPr>
              <p:cNvPr id="317446" name="Rectangle 90"/>
              <p:cNvSpPr>
                <a:spLocks noChangeArrowheads="1"/>
              </p:cNvSpPr>
              <p:nvPr userDrawn="1"/>
            </p:nvSpPr>
            <p:spPr bwMode="gray">
              <a:xfrm>
                <a:off x="4" y="3891"/>
                <a:ext cx="5760" cy="427"/>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endParaRPr lang="en-US" altLang="en-US" dirty="0"/>
              </a:p>
            </p:txBody>
          </p:sp>
          <p:sp>
            <p:nvSpPr>
              <p:cNvPr id="317447" name="Rectangle 91"/>
              <p:cNvSpPr>
                <a:spLocks noChangeArrowheads="1"/>
              </p:cNvSpPr>
              <p:nvPr userDrawn="1"/>
            </p:nvSpPr>
            <p:spPr bwMode="gray">
              <a:xfrm>
                <a:off x="5533" y="0"/>
                <a:ext cx="227" cy="432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endParaRPr lang="en-US" altLang="en-US" dirty="0"/>
              </a:p>
            </p:txBody>
          </p:sp>
        </p:grpSp>
        <p:sp>
          <p:nvSpPr>
            <p:cNvPr id="317448" name="Freeform 87"/>
            <p:cNvSpPr>
              <a:spLocks/>
            </p:cNvSpPr>
            <p:nvPr userDrawn="1"/>
          </p:nvSpPr>
          <p:spPr bwMode="gray">
            <a:xfrm>
              <a:off x="63" y="103"/>
              <a:ext cx="324" cy="4114"/>
            </a:xfrm>
            <a:custGeom>
              <a:avLst/>
              <a:gdLst>
                <a:gd name="T0" fmla="*/ 162 w 324"/>
                <a:gd name="T1" fmla="*/ 0 h 4114"/>
                <a:gd name="T2" fmla="*/ 162 w 324"/>
                <a:gd name="T3" fmla="*/ 108 h 4114"/>
                <a:gd name="T4" fmla="*/ 162 w 324"/>
                <a:gd name="T5" fmla="*/ 324 h 4114"/>
                <a:gd name="T6" fmla="*/ 324 w 324"/>
                <a:gd name="T7" fmla="*/ 541 h 4114"/>
                <a:gd name="T8" fmla="*/ 162 w 324"/>
                <a:gd name="T9" fmla="*/ 758 h 4114"/>
                <a:gd name="T10" fmla="*/ 162 w 324"/>
                <a:gd name="T11" fmla="*/ 3790 h 4114"/>
                <a:gd name="T12" fmla="*/ 324 w 324"/>
                <a:gd name="T13" fmla="*/ 3790 h 4114"/>
                <a:gd name="T14" fmla="*/ 324 w 324"/>
                <a:gd name="T15" fmla="*/ 4114 h 4114"/>
                <a:gd name="T16" fmla="*/ 0 w 324"/>
                <a:gd name="T17" fmla="*/ 4114 h 4114"/>
                <a:gd name="T18" fmla="*/ 0 w 324"/>
                <a:gd name="T19" fmla="*/ 0 h 4114"/>
                <a:gd name="T20" fmla="*/ 162 w 324"/>
                <a:gd name="T21" fmla="*/ 0 h 4114"/>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324" h="4114">
                  <a:moveTo>
                    <a:pt x="162" y="0"/>
                  </a:moveTo>
                  <a:lnTo>
                    <a:pt x="162" y="108"/>
                  </a:lnTo>
                  <a:lnTo>
                    <a:pt x="162" y="324"/>
                  </a:lnTo>
                  <a:lnTo>
                    <a:pt x="324" y="541"/>
                  </a:lnTo>
                  <a:lnTo>
                    <a:pt x="162" y="758"/>
                  </a:lnTo>
                  <a:lnTo>
                    <a:pt x="162" y="3790"/>
                  </a:lnTo>
                  <a:lnTo>
                    <a:pt x="324" y="3790"/>
                  </a:lnTo>
                  <a:lnTo>
                    <a:pt x="324" y="4114"/>
                  </a:lnTo>
                  <a:lnTo>
                    <a:pt x="0" y="4114"/>
                  </a:lnTo>
                  <a:lnTo>
                    <a:pt x="0" y="0"/>
                  </a:lnTo>
                  <a:lnTo>
                    <a:pt x="162" y="0"/>
                  </a:lnTo>
                  <a:close/>
                </a:path>
              </a:pathLst>
            </a:custGeom>
            <a:solidFill>
              <a:srgbClr val="FFFFFF"/>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dirty="0"/>
            </a:p>
          </p:txBody>
        </p:sp>
      </p:grpSp>
      <p:grpSp>
        <p:nvGrpSpPr>
          <p:cNvPr id="317449" name="Group 101"/>
          <p:cNvGrpSpPr>
            <a:grpSpLocks/>
          </p:cNvGrpSpPr>
          <p:nvPr/>
        </p:nvGrpSpPr>
        <p:grpSpPr bwMode="auto">
          <a:xfrm>
            <a:off x="182563" y="334963"/>
            <a:ext cx="8686800" cy="5930900"/>
            <a:chOff x="115" y="211"/>
            <a:chExt cx="5472" cy="3736"/>
          </a:xfrm>
        </p:grpSpPr>
        <p:sp>
          <p:nvSpPr>
            <p:cNvPr id="317450" name="Freeform 92"/>
            <p:cNvSpPr>
              <a:spLocks/>
            </p:cNvSpPr>
            <p:nvPr userDrawn="1"/>
          </p:nvSpPr>
          <p:spPr bwMode="gray">
            <a:xfrm>
              <a:off x="227" y="211"/>
              <a:ext cx="5304" cy="866"/>
            </a:xfrm>
            <a:custGeom>
              <a:avLst/>
              <a:gdLst>
                <a:gd name="T0" fmla="*/ 0 w 5306"/>
                <a:gd name="T1" fmla="*/ 0 h 866"/>
                <a:gd name="T2" fmla="*/ 0 w 5306"/>
                <a:gd name="T3" fmla="*/ 216 h 866"/>
                <a:gd name="T4" fmla="*/ 162 w 5306"/>
                <a:gd name="T5" fmla="*/ 433 h 866"/>
                <a:gd name="T6" fmla="*/ 0 w 5306"/>
                <a:gd name="T7" fmla="*/ 650 h 866"/>
                <a:gd name="T8" fmla="*/ 0 w 5306"/>
                <a:gd name="T9" fmla="*/ 866 h 866"/>
                <a:gd name="T10" fmla="*/ 5302 w 5306"/>
                <a:gd name="T11" fmla="*/ 866 h 866"/>
                <a:gd name="T12" fmla="*/ 5302 w 5306"/>
                <a:gd name="T13" fmla="*/ 0 h 866"/>
                <a:gd name="T14" fmla="*/ 0 w 5306"/>
                <a:gd name="T15" fmla="*/ 0 h 866"/>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5306" h="866">
                  <a:moveTo>
                    <a:pt x="0" y="0"/>
                  </a:moveTo>
                  <a:lnTo>
                    <a:pt x="0" y="216"/>
                  </a:lnTo>
                  <a:lnTo>
                    <a:pt x="162" y="433"/>
                  </a:lnTo>
                  <a:lnTo>
                    <a:pt x="0" y="650"/>
                  </a:lnTo>
                  <a:lnTo>
                    <a:pt x="0" y="866"/>
                  </a:lnTo>
                  <a:lnTo>
                    <a:pt x="5306" y="866"/>
                  </a:lnTo>
                  <a:lnTo>
                    <a:pt x="5306" y="0"/>
                  </a:lnTo>
                  <a:lnTo>
                    <a:pt x="0" y="0"/>
                  </a:lnTo>
                  <a:close/>
                </a:path>
              </a:pathLst>
            </a:custGeom>
            <a:solidFill>
              <a:schemeClr val="bg1"/>
            </a:solidFill>
            <a:ln>
              <a:noFill/>
            </a:ln>
            <a:effectLst/>
            <a:extLst>
              <a:ext uri="{91240B29-F687-4F45-9708-019B960494DF}">
                <a14:hiddenLine xmlns:a14="http://schemas.microsoft.com/office/drawing/2010/main" w="9525">
                  <a:solidFill>
                    <a:srgbClr val="BBBBBB"/>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dirty="0"/>
            </a:p>
          </p:txBody>
        </p:sp>
        <p:sp>
          <p:nvSpPr>
            <p:cNvPr id="317451" name="Freeform 93"/>
            <p:cNvSpPr>
              <a:spLocks/>
            </p:cNvSpPr>
            <p:nvPr userDrawn="1"/>
          </p:nvSpPr>
          <p:spPr bwMode="gray">
            <a:xfrm>
              <a:off x="115" y="427"/>
              <a:ext cx="223" cy="433"/>
            </a:xfrm>
            <a:custGeom>
              <a:avLst/>
              <a:gdLst>
                <a:gd name="T0" fmla="*/ 0 w 223"/>
                <a:gd name="T1" fmla="*/ 0 h 433"/>
                <a:gd name="T2" fmla="*/ 67 w 223"/>
                <a:gd name="T3" fmla="*/ 0 h 433"/>
                <a:gd name="T4" fmla="*/ 223 w 223"/>
                <a:gd name="T5" fmla="*/ 216 h 433"/>
                <a:gd name="T6" fmla="*/ 68 w 223"/>
                <a:gd name="T7" fmla="*/ 433 h 433"/>
                <a:gd name="T8" fmla="*/ 0 w 223"/>
                <a:gd name="T9" fmla="*/ 433 h 433"/>
                <a:gd name="T10" fmla="*/ 156 w 223"/>
                <a:gd name="T11" fmla="*/ 216 h 433"/>
                <a:gd name="T12" fmla="*/ 0 w 223"/>
                <a:gd name="T13" fmla="*/ 0 h 433"/>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223" h="433">
                  <a:moveTo>
                    <a:pt x="0" y="0"/>
                  </a:moveTo>
                  <a:lnTo>
                    <a:pt x="67" y="0"/>
                  </a:lnTo>
                  <a:lnTo>
                    <a:pt x="223" y="216"/>
                  </a:lnTo>
                  <a:lnTo>
                    <a:pt x="68" y="433"/>
                  </a:lnTo>
                  <a:lnTo>
                    <a:pt x="0" y="433"/>
                  </a:lnTo>
                  <a:lnTo>
                    <a:pt x="156" y="216"/>
                  </a:lnTo>
                  <a:lnTo>
                    <a:pt x="0" y="0"/>
                  </a:lnTo>
                  <a:close/>
                </a:path>
              </a:pathLst>
            </a:custGeom>
            <a:solidFill>
              <a:schemeClr val="tx2"/>
            </a:solidFill>
            <a:ln>
              <a:noFill/>
            </a:ln>
            <a:extLst>
              <a:ext uri="{91240B29-F687-4F45-9708-019B960494DF}">
                <a14:hiddenLine xmlns:a14="http://schemas.microsoft.com/office/drawing/2010/main" w="0">
                  <a:solidFill>
                    <a:srgbClr val="0000AE"/>
                  </a:solidFill>
                  <a:prstDash val="solid"/>
                  <a:round/>
                  <a:headEnd/>
                  <a:tailEnd/>
                </a14:hiddenLine>
              </a:ext>
            </a:extLst>
          </p:spPr>
          <p:txBody>
            <a:bodyPr/>
            <a:lstStyle/>
            <a:p>
              <a:endParaRPr lang="en-IN" dirty="0"/>
            </a:p>
          </p:txBody>
        </p:sp>
        <p:sp>
          <p:nvSpPr>
            <p:cNvPr id="317452" name="Freeform 94"/>
            <p:cNvSpPr>
              <a:spLocks/>
            </p:cNvSpPr>
            <p:nvPr userDrawn="1"/>
          </p:nvSpPr>
          <p:spPr bwMode="gray">
            <a:xfrm>
              <a:off x="227" y="211"/>
              <a:ext cx="5306" cy="3682"/>
            </a:xfrm>
            <a:custGeom>
              <a:avLst/>
              <a:gdLst>
                <a:gd name="T0" fmla="*/ 0 w 5306"/>
                <a:gd name="T1" fmla="*/ 0 h 3682"/>
                <a:gd name="T2" fmla="*/ 0 w 5306"/>
                <a:gd name="T3" fmla="*/ 216 h 3682"/>
                <a:gd name="T4" fmla="*/ 162 w 5306"/>
                <a:gd name="T5" fmla="*/ 433 h 3682"/>
                <a:gd name="T6" fmla="*/ 0 w 5306"/>
                <a:gd name="T7" fmla="*/ 650 h 3682"/>
                <a:gd name="T8" fmla="*/ 0 w 5306"/>
                <a:gd name="T9" fmla="*/ 3682 h 3682"/>
                <a:gd name="T10" fmla="*/ 5306 w 5306"/>
                <a:gd name="T11" fmla="*/ 3682 h 3682"/>
                <a:gd name="T12" fmla="*/ 5306 w 5306"/>
                <a:gd name="T13" fmla="*/ 0 h 3682"/>
                <a:gd name="T14" fmla="*/ 0 w 5306"/>
                <a:gd name="T15" fmla="*/ 0 h 3682"/>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5306" h="3682">
                  <a:moveTo>
                    <a:pt x="0" y="0"/>
                  </a:moveTo>
                  <a:lnTo>
                    <a:pt x="0" y="216"/>
                  </a:lnTo>
                  <a:lnTo>
                    <a:pt x="162" y="433"/>
                  </a:lnTo>
                  <a:lnTo>
                    <a:pt x="0" y="650"/>
                  </a:lnTo>
                  <a:lnTo>
                    <a:pt x="0" y="3682"/>
                  </a:lnTo>
                  <a:lnTo>
                    <a:pt x="5306" y="3682"/>
                  </a:lnTo>
                  <a:lnTo>
                    <a:pt x="5306" y="0"/>
                  </a:lnTo>
                  <a:lnTo>
                    <a:pt x="0" y="0"/>
                  </a:lnTo>
                  <a:close/>
                </a:path>
              </a:pathLst>
            </a:custGeom>
            <a:noFill/>
            <a:ln w="9525">
              <a:solidFill>
                <a:srgbClr val="BBBBBB"/>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dirty="0"/>
            </a:p>
          </p:txBody>
        </p:sp>
        <p:sp>
          <p:nvSpPr>
            <p:cNvPr id="317453" name="Freeform 95"/>
            <p:cNvSpPr>
              <a:spLocks/>
            </p:cNvSpPr>
            <p:nvPr userDrawn="1"/>
          </p:nvSpPr>
          <p:spPr bwMode="gray">
            <a:xfrm>
              <a:off x="227" y="211"/>
              <a:ext cx="5360" cy="3736"/>
            </a:xfrm>
            <a:custGeom>
              <a:avLst/>
              <a:gdLst>
                <a:gd name="T0" fmla="*/ 5306 w 5360"/>
                <a:gd name="T1" fmla="*/ 0 h 3736"/>
                <a:gd name="T2" fmla="*/ 5360 w 5360"/>
                <a:gd name="T3" fmla="*/ 54 h 3736"/>
                <a:gd name="T4" fmla="*/ 5360 w 5360"/>
                <a:gd name="T5" fmla="*/ 3736 h 3736"/>
                <a:gd name="T6" fmla="*/ 54 w 5360"/>
                <a:gd name="T7" fmla="*/ 3736 h 3736"/>
                <a:gd name="T8" fmla="*/ 0 w 5360"/>
                <a:gd name="T9" fmla="*/ 3682 h 3736"/>
                <a:gd name="T10" fmla="*/ 5306 w 5360"/>
                <a:gd name="T11" fmla="*/ 3682 h 3736"/>
                <a:gd name="T12" fmla="*/ 5306 w 5360"/>
                <a:gd name="T13" fmla="*/ 0 h 3736"/>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5360" h="3736">
                  <a:moveTo>
                    <a:pt x="5306" y="0"/>
                  </a:moveTo>
                  <a:lnTo>
                    <a:pt x="5360" y="54"/>
                  </a:lnTo>
                  <a:lnTo>
                    <a:pt x="5360" y="3736"/>
                  </a:lnTo>
                  <a:lnTo>
                    <a:pt x="54" y="3736"/>
                  </a:lnTo>
                  <a:lnTo>
                    <a:pt x="0" y="3682"/>
                  </a:lnTo>
                  <a:lnTo>
                    <a:pt x="5306" y="3682"/>
                  </a:lnTo>
                  <a:lnTo>
                    <a:pt x="5306" y="0"/>
                  </a:lnTo>
                  <a:close/>
                </a:path>
              </a:pathLst>
            </a:custGeom>
            <a:solidFill>
              <a:srgbClr val="BBBBBB"/>
            </a:solidFill>
            <a:ln w="9525">
              <a:solidFill>
                <a:srgbClr val="BBBBBB"/>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dirty="0"/>
            </a:p>
          </p:txBody>
        </p:sp>
        <p:sp>
          <p:nvSpPr>
            <p:cNvPr id="317454" name="Line 96"/>
            <p:cNvSpPr>
              <a:spLocks noChangeShapeType="1"/>
            </p:cNvSpPr>
            <p:nvPr userDrawn="1"/>
          </p:nvSpPr>
          <p:spPr bwMode="gray">
            <a:xfrm>
              <a:off x="227" y="1077"/>
              <a:ext cx="5306" cy="1"/>
            </a:xfrm>
            <a:prstGeom prst="line">
              <a:avLst/>
            </a:prstGeom>
            <a:noFill/>
            <a:ln w="9525">
              <a:solidFill>
                <a:srgbClr val="BBBBBB"/>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dirty="0"/>
            </a:p>
          </p:txBody>
        </p:sp>
      </p:grpSp>
      <p:sp>
        <p:nvSpPr>
          <p:cNvPr id="317455" name="Rectangle 2"/>
          <p:cNvSpPr>
            <a:spLocks noGrp="1" noChangeArrowheads="1"/>
          </p:cNvSpPr>
          <p:nvPr>
            <p:ph type="title"/>
          </p:nvPr>
        </p:nvSpPr>
        <p:spPr bwMode="auto">
          <a:xfrm>
            <a:off x="790575" y="334963"/>
            <a:ext cx="7821613" cy="137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317456" name="Rectangle 3"/>
          <p:cNvSpPr>
            <a:spLocks noGrp="1" noChangeArrowheads="1"/>
          </p:cNvSpPr>
          <p:nvPr>
            <p:ph type="body" idx="1"/>
          </p:nvPr>
        </p:nvSpPr>
        <p:spPr bwMode="auto">
          <a:xfrm>
            <a:off x="790575" y="1881188"/>
            <a:ext cx="7821613" cy="41259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pic>
        <p:nvPicPr>
          <p:cNvPr id="317460" name="Picture 300"/>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7370763" y="6367463"/>
            <a:ext cx="1511300" cy="285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4" name="Rectangle 4"/>
          <p:cNvSpPr>
            <a:spLocks noGrp="1" noChangeArrowheads="1"/>
          </p:cNvSpPr>
          <p:nvPr>
            <p:ph type="dt" sz="half" idx="2"/>
          </p:nvPr>
        </p:nvSpPr>
        <p:spPr bwMode="auto">
          <a:xfrm>
            <a:off x="3368675" y="6523038"/>
            <a:ext cx="2803525" cy="171450"/>
          </a:xfrm>
          <a:prstGeom prst="rect">
            <a:avLst/>
          </a:prstGeom>
          <a:noFill/>
          <a:ln>
            <a:noFill/>
          </a:ln>
          <a:effectLst/>
          <a:extLst/>
        </p:spPr>
        <p:txBody>
          <a:bodyPr vert="horz" wrap="square" lIns="0" tIns="0" rIns="0" bIns="0" numCol="1" anchor="t" anchorCtr="0" compatLnSpc="1">
            <a:prstTxWarp prst="textNoShape">
              <a:avLst/>
            </a:prstTxWarp>
          </a:bodyPr>
          <a:lstStyle>
            <a:lvl1pPr algn="l">
              <a:defRPr sz="800"/>
            </a:lvl1pPr>
          </a:lstStyle>
          <a:p>
            <a:endParaRPr lang="en-US" altLang="en-US" dirty="0"/>
          </a:p>
        </p:txBody>
      </p:sp>
      <p:sp>
        <p:nvSpPr>
          <p:cNvPr id="25" name="Rectangle 5"/>
          <p:cNvSpPr>
            <a:spLocks noGrp="1" noChangeArrowheads="1"/>
          </p:cNvSpPr>
          <p:nvPr>
            <p:ph type="ftr" sz="quarter" idx="3"/>
          </p:nvPr>
        </p:nvSpPr>
        <p:spPr bwMode="auto">
          <a:xfrm>
            <a:off x="704851" y="6523038"/>
            <a:ext cx="1809750" cy="171450"/>
          </a:xfrm>
          <a:prstGeom prst="rect">
            <a:avLst/>
          </a:prstGeom>
          <a:noFill/>
          <a:ln>
            <a:noFill/>
          </a:ln>
          <a:effectLst/>
          <a:extLst/>
        </p:spPr>
        <p:txBody>
          <a:bodyPr vert="horz" wrap="square" lIns="0" tIns="0" rIns="0" bIns="0" numCol="1" anchor="t" anchorCtr="0" compatLnSpc="1">
            <a:prstTxWarp prst="textNoShape">
              <a:avLst/>
            </a:prstTxWarp>
          </a:bodyPr>
          <a:lstStyle>
            <a:lvl1pPr>
              <a:defRPr sz="800"/>
            </a:lvl1pPr>
          </a:lstStyle>
          <a:p>
            <a:r>
              <a:rPr lang="en-US" altLang="en-US" dirty="0" smtClean="0"/>
              <a:t>ERISAFEST 2015</a:t>
            </a:r>
            <a:endParaRPr lang="en-US" altLang="en-US" dirty="0"/>
          </a:p>
        </p:txBody>
      </p:sp>
      <p:sp>
        <p:nvSpPr>
          <p:cNvPr id="26" name="Rectangle 6"/>
          <p:cNvSpPr>
            <a:spLocks noGrp="1" noChangeArrowheads="1"/>
          </p:cNvSpPr>
          <p:nvPr>
            <p:ph type="sldNum" sz="quarter" idx="4"/>
          </p:nvPr>
        </p:nvSpPr>
        <p:spPr bwMode="auto">
          <a:xfrm>
            <a:off x="446088" y="6523038"/>
            <a:ext cx="258762" cy="171450"/>
          </a:xfrm>
          <a:prstGeom prst="rect">
            <a:avLst/>
          </a:prstGeom>
          <a:noFill/>
          <a:ln>
            <a:noFill/>
          </a:ln>
          <a:effectLst/>
          <a:extLst/>
        </p:spPr>
        <p:txBody>
          <a:bodyPr vert="horz" wrap="square" lIns="0" tIns="0" rIns="0" bIns="0" numCol="1" anchor="t" anchorCtr="0" compatLnSpc="1">
            <a:prstTxWarp prst="textNoShape">
              <a:avLst/>
            </a:prstTxWarp>
          </a:bodyPr>
          <a:lstStyle>
            <a:lvl1pPr>
              <a:defRPr sz="800" b="1">
                <a:solidFill>
                  <a:schemeClr val="tx2"/>
                </a:solidFill>
                <a:cs typeface="+mn-cs"/>
              </a:defRPr>
            </a:lvl1pPr>
          </a:lstStyle>
          <a:p>
            <a:pPr>
              <a:defRPr/>
            </a:pPr>
            <a:fld id="{D38284FA-A8FF-4671-B48D-C1B5C9998B8A}"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65" r:id="rId1"/>
    <p:sldLayoutId id="2147483666" r:id="rId2"/>
    <p:sldLayoutId id="2147483667" r:id="rId3"/>
    <p:sldLayoutId id="2147483668" r:id="rId4"/>
    <p:sldLayoutId id="2147483669" r:id="rId5"/>
    <p:sldLayoutId id="2147483670" r:id="rId6"/>
    <p:sldLayoutId id="2147483671" r:id="rId7"/>
    <p:sldLayoutId id="2147483672" r:id="rId8"/>
    <p:sldLayoutId id="2147483673" r:id="rId9"/>
    <p:sldLayoutId id="2147483674" r:id="rId10"/>
    <p:sldLayoutId id="2147483675" r:id="rId11"/>
  </p:sldLayoutIdLst>
  <p:timing>
    <p:tnLst>
      <p:par>
        <p:cTn id="1" dur="indefinite" restart="never" nodeType="tmRoot"/>
      </p:par>
    </p:tnLst>
  </p:timing>
  <p:hf hdr="0" dt="0"/>
  <p:txStyles>
    <p:titleStyle>
      <a:lvl1pPr algn="l" rtl="0" fontAlgn="base">
        <a:spcBef>
          <a:spcPct val="0"/>
        </a:spcBef>
        <a:spcAft>
          <a:spcPct val="0"/>
        </a:spcAft>
        <a:defRPr sz="2800">
          <a:solidFill>
            <a:schemeClr val="tx2"/>
          </a:solidFill>
          <a:latin typeface="+mj-lt"/>
          <a:ea typeface="+mj-ea"/>
          <a:cs typeface="+mj-cs"/>
        </a:defRPr>
      </a:lvl1pPr>
      <a:lvl2pPr algn="l" rtl="0" fontAlgn="base">
        <a:spcBef>
          <a:spcPct val="0"/>
        </a:spcBef>
        <a:spcAft>
          <a:spcPct val="0"/>
        </a:spcAft>
        <a:defRPr sz="2800">
          <a:solidFill>
            <a:schemeClr val="tx2"/>
          </a:solidFill>
          <a:latin typeface="Arial" charset="0"/>
          <a:cs typeface="Arial" charset="0"/>
        </a:defRPr>
      </a:lvl2pPr>
      <a:lvl3pPr algn="l" rtl="0" fontAlgn="base">
        <a:spcBef>
          <a:spcPct val="0"/>
        </a:spcBef>
        <a:spcAft>
          <a:spcPct val="0"/>
        </a:spcAft>
        <a:defRPr sz="2800">
          <a:solidFill>
            <a:schemeClr val="tx2"/>
          </a:solidFill>
          <a:latin typeface="Arial" charset="0"/>
          <a:cs typeface="Arial" charset="0"/>
        </a:defRPr>
      </a:lvl3pPr>
      <a:lvl4pPr algn="l" rtl="0" fontAlgn="base">
        <a:spcBef>
          <a:spcPct val="0"/>
        </a:spcBef>
        <a:spcAft>
          <a:spcPct val="0"/>
        </a:spcAft>
        <a:defRPr sz="2800">
          <a:solidFill>
            <a:schemeClr val="tx2"/>
          </a:solidFill>
          <a:latin typeface="Arial" charset="0"/>
          <a:cs typeface="Arial" charset="0"/>
        </a:defRPr>
      </a:lvl4pPr>
      <a:lvl5pPr algn="l" rtl="0" fontAlgn="base">
        <a:spcBef>
          <a:spcPct val="0"/>
        </a:spcBef>
        <a:spcAft>
          <a:spcPct val="0"/>
        </a:spcAft>
        <a:defRPr sz="2800">
          <a:solidFill>
            <a:schemeClr val="tx2"/>
          </a:solidFill>
          <a:latin typeface="Arial" charset="0"/>
          <a:cs typeface="Arial" charset="0"/>
        </a:defRPr>
      </a:lvl5pPr>
      <a:lvl6pPr marL="457200" algn="l" rtl="0" fontAlgn="base">
        <a:spcBef>
          <a:spcPct val="0"/>
        </a:spcBef>
        <a:spcAft>
          <a:spcPct val="0"/>
        </a:spcAft>
        <a:defRPr sz="2800">
          <a:solidFill>
            <a:schemeClr val="tx2"/>
          </a:solidFill>
          <a:latin typeface="Arial" charset="0"/>
          <a:cs typeface="Arial" charset="0"/>
        </a:defRPr>
      </a:lvl6pPr>
      <a:lvl7pPr marL="914400" algn="l" rtl="0" fontAlgn="base">
        <a:spcBef>
          <a:spcPct val="0"/>
        </a:spcBef>
        <a:spcAft>
          <a:spcPct val="0"/>
        </a:spcAft>
        <a:defRPr sz="2800">
          <a:solidFill>
            <a:schemeClr val="tx2"/>
          </a:solidFill>
          <a:latin typeface="Arial" charset="0"/>
          <a:cs typeface="Arial" charset="0"/>
        </a:defRPr>
      </a:lvl7pPr>
      <a:lvl8pPr marL="1371600" algn="l" rtl="0" fontAlgn="base">
        <a:spcBef>
          <a:spcPct val="0"/>
        </a:spcBef>
        <a:spcAft>
          <a:spcPct val="0"/>
        </a:spcAft>
        <a:defRPr sz="2800">
          <a:solidFill>
            <a:schemeClr val="tx2"/>
          </a:solidFill>
          <a:latin typeface="Arial" charset="0"/>
          <a:cs typeface="Arial" charset="0"/>
        </a:defRPr>
      </a:lvl8pPr>
      <a:lvl9pPr marL="1828800" algn="l" rtl="0" fontAlgn="base">
        <a:spcBef>
          <a:spcPct val="0"/>
        </a:spcBef>
        <a:spcAft>
          <a:spcPct val="0"/>
        </a:spcAft>
        <a:defRPr sz="2800">
          <a:solidFill>
            <a:schemeClr val="tx2"/>
          </a:solidFill>
          <a:latin typeface="Arial" charset="0"/>
          <a:cs typeface="Arial" charset="0"/>
        </a:defRPr>
      </a:lvl9pPr>
    </p:titleStyle>
    <p:bodyStyle>
      <a:lvl1pPr marL="227013" indent="-227013" algn="l" rtl="0" fontAlgn="base">
        <a:spcBef>
          <a:spcPct val="50000"/>
        </a:spcBef>
        <a:spcAft>
          <a:spcPct val="0"/>
        </a:spcAft>
        <a:buClr>
          <a:schemeClr val="tx2"/>
        </a:buClr>
        <a:buChar char="•"/>
        <a:defRPr sz="2200">
          <a:solidFill>
            <a:schemeClr val="tx1"/>
          </a:solidFill>
          <a:latin typeface="+mn-lt"/>
          <a:ea typeface="+mn-ea"/>
          <a:cs typeface="+mn-cs"/>
        </a:defRPr>
      </a:lvl1pPr>
      <a:lvl2pPr marL="569913" indent="-225425" algn="l" rtl="0" fontAlgn="base">
        <a:spcBef>
          <a:spcPct val="20000"/>
        </a:spcBef>
        <a:spcAft>
          <a:spcPct val="0"/>
        </a:spcAft>
        <a:buClr>
          <a:schemeClr val="tx2"/>
        </a:buClr>
        <a:buFont typeface="Courier New" pitchFamily="49" charset="0"/>
        <a:buChar char="­"/>
        <a:defRPr sz="2000">
          <a:solidFill>
            <a:schemeClr val="tx1"/>
          </a:solidFill>
          <a:latin typeface="+mn-lt"/>
          <a:cs typeface="+mn-cs"/>
        </a:defRPr>
      </a:lvl2pPr>
      <a:lvl3pPr marL="914400" indent="-227013" algn="l" rtl="0" fontAlgn="base">
        <a:spcBef>
          <a:spcPct val="20000"/>
        </a:spcBef>
        <a:spcAft>
          <a:spcPct val="0"/>
        </a:spcAft>
        <a:buClr>
          <a:schemeClr val="tx2"/>
        </a:buClr>
        <a:buFont typeface="Courier New" pitchFamily="49" charset="0"/>
        <a:buChar char="­"/>
        <a:defRPr>
          <a:solidFill>
            <a:schemeClr val="tx1"/>
          </a:solidFill>
          <a:latin typeface="+mn-lt"/>
          <a:cs typeface="+mn-cs"/>
        </a:defRPr>
      </a:lvl3pPr>
      <a:lvl4pPr marL="1258888" indent="-227013" algn="l" rtl="0" fontAlgn="base">
        <a:spcBef>
          <a:spcPct val="20000"/>
        </a:spcBef>
        <a:spcAft>
          <a:spcPct val="0"/>
        </a:spcAft>
        <a:buClr>
          <a:schemeClr val="tx2"/>
        </a:buClr>
        <a:buFont typeface="Courier New" pitchFamily="49" charset="0"/>
        <a:buChar char="­"/>
        <a:defRPr>
          <a:solidFill>
            <a:schemeClr val="tx1"/>
          </a:solidFill>
          <a:latin typeface="+mn-lt"/>
          <a:cs typeface="+mn-cs"/>
        </a:defRPr>
      </a:lvl4pPr>
      <a:lvl5pPr marL="1601788" indent="-227013" algn="l" rtl="0" fontAlgn="base">
        <a:spcBef>
          <a:spcPct val="20000"/>
        </a:spcBef>
        <a:spcAft>
          <a:spcPct val="0"/>
        </a:spcAft>
        <a:buClr>
          <a:schemeClr val="tx2"/>
        </a:buClr>
        <a:buFont typeface="Courier New" pitchFamily="49" charset="0"/>
        <a:buChar char="­"/>
        <a:defRPr>
          <a:solidFill>
            <a:schemeClr val="tx1"/>
          </a:solidFill>
          <a:latin typeface="+mn-lt"/>
          <a:cs typeface="+mn-cs"/>
        </a:defRPr>
      </a:lvl5pPr>
      <a:lvl6pPr marL="2058988" indent="-227013" algn="l" rtl="0" fontAlgn="base">
        <a:spcBef>
          <a:spcPct val="20000"/>
        </a:spcBef>
        <a:spcAft>
          <a:spcPct val="0"/>
        </a:spcAft>
        <a:buClr>
          <a:schemeClr val="tx2"/>
        </a:buClr>
        <a:buFont typeface="Courier New" pitchFamily="49" charset="0"/>
        <a:buChar char="­"/>
        <a:defRPr>
          <a:solidFill>
            <a:schemeClr val="tx1"/>
          </a:solidFill>
          <a:latin typeface="+mn-lt"/>
          <a:cs typeface="+mn-cs"/>
        </a:defRPr>
      </a:lvl6pPr>
      <a:lvl7pPr marL="2516188" indent="-227013" algn="l" rtl="0" fontAlgn="base">
        <a:spcBef>
          <a:spcPct val="20000"/>
        </a:spcBef>
        <a:spcAft>
          <a:spcPct val="0"/>
        </a:spcAft>
        <a:buClr>
          <a:schemeClr val="tx2"/>
        </a:buClr>
        <a:buFont typeface="Courier New" pitchFamily="49" charset="0"/>
        <a:buChar char="­"/>
        <a:defRPr>
          <a:solidFill>
            <a:schemeClr val="tx1"/>
          </a:solidFill>
          <a:latin typeface="+mn-lt"/>
          <a:cs typeface="+mn-cs"/>
        </a:defRPr>
      </a:lvl7pPr>
      <a:lvl8pPr marL="2973388" indent="-227013" algn="l" rtl="0" fontAlgn="base">
        <a:spcBef>
          <a:spcPct val="20000"/>
        </a:spcBef>
        <a:spcAft>
          <a:spcPct val="0"/>
        </a:spcAft>
        <a:buClr>
          <a:schemeClr val="tx2"/>
        </a:buClr>
        <a:buFont typeface="Courier New" pitchFamily="49" charset="0"/>
        <a:buChar char="­"/>
        <a:defRPr>
          <a:solidFill>
            <a:schemeClr val="tx1"/>
          </a:solidFill>
          <a:latin typeface="+mn-lt"/>
          <a:cs typeface="+mn-cs"/>
        </a:defRPr>
      </a:lvl8pPr>
      <a:lvl9pPr marL="3430588" indent="-227013" algn="l" rtl="0" fontAlgn="base">
        <a:spcBef>
          <a:spcPct val="20000"/>
        </a:spcBef>
        <a:spcAft>
          <a:spcPct val="0"/>
        </a:spcAft>
        <a:buClr>
          <a:schemeClr val="tx2"/>
        </a:buClr>
        <a:buFont typeface="Courier New" pitchFamily="49" charset="0"/>
        <a:buChar char="­"/>
        <a:defRPr>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a:srcRect/>
          <a:stretch>
            <a:fillRect/>
          </a:stretch>
        </a:blipFill>
        <a:effectLst/>
      </p:bgPr>
    </p:bg>
    <p:spTree>
      <p:nvGrpSpPr>
        <p:cNvPr id="1" name=""/>
        <p:cNvGrpSpPr/>
        <p:nvPr/>
      </p:nvGrpSpPr>
      <p:grpSpPr>
        <a:xfrm>
          <a:off x="0" y="0"/>
          <a:ext cx="0" cy="0"/>
          <a:chOff x="0" y="0"/>
          <a:chExt cx="0" cy="0"/>
        </a:xfrm>
      </p:grpSpPr>
      <p:grpSp>
        <p:nvGrpSpPr>
          <p:cNvPr id="333826" name="Group 85"/>
          <p:cNvGrpSpPr>
            <a:grpSpLocks/>
          </p:cNvGrpSpPr>
          <p:nvPr/>
        </p:nvGrpSpPr>
        <p:grpSpPr bwMode="auto">
          <a:xfrm>
            <a:off x="0" y="0"/>
            <a:ext cx="9150350" cy="6858000"/>
            <a:chOff x="0" y="0"/>
            <a:chExt cx="5764" cy="4320"/>
          </a:xfrm>
        </p:grpSpPr>
        <p:sp>
          <p:nvSpPr>
            <p:cNvPr id="22" name="Rectangle 77"/>
            <p:cNvSpPr>
              <a:spLocks noChangeArrowheads="1"/>
            </p:cNvSpPr>
            <p:nvPr userDrawn="1"/>
          </p:nvSpPr>
          <p:spPr bwMode="gray">
            <a:xfrm>
              <a:off x="4" y="0"/>
              <a:ext cx="5750" cy="216"/>
            </a:xfrm>
            <a:prstGeom prst="rect">
              <a:avLst/>
            </a:prstGeom>
            <a:solidFill>
              <a:srgbClr val="FFFFFF"/>
            </a:solidFill>
            <a:ln>
              <a:noFill/>
            </a:ln>
            <a:effectLst/>
            <a:extLst/>
          </p:spPr>
          <p:txBody>
            <a:bodyPr wrap="none" anchor="ctr"/>
            <a:lstStyle/>
            <a:p>
              <a:pPr>
                <a:defRPr/>
              </a:pPr>
              <a:endParaRPr lang="en-US" dirty="0">
                <a:cs typeface="+mn-cs"/>
              </a:endParaRPr>
            </a:p>
          </p:txBody>
        </p:sp>
        <p:sp>
          <p:nvSpPr>
            <p:cNvPr id="23" name="Rectangle 78"/>
            <p:cNvSpPr>
              <a:spLocks noChangeArrowheads="1"/>
            </p:cNvSpPr>
            <p:nvPr userDrawn="1"/>
          </p:nvSpPr>
          <p:spPr bwMode="gray">
            <a:xfrm>
              <a:off x="0" y="0"/>
              <a:ext cx="227" cy="4320"/>
            </a:xfrm>
            <a:prstGeom prst="rect">
              <a:avLst/>
            </a:prstGeom>
            <a:solidFill>
              <a:srgbClr val="FFFFFF"/>
            </a:solidFill>
            <a:ln>
              <a:noFill/>
            </a:ln>
            <a:effectLst/>
            <a:extLst/>
          </p:spPr>
          <p:txBody>
            <a:bodyPr wrap="none" anchor="ctr"/>
            <a:lstStyle/>
            <a:p>
              <a:pPr>
                <a:defRPr/>
              </a:pPr>
              <a:endParaRPr lang="en-US" dirty="0">
                <a:cs typeface="+mn-cs"/>
              </a:endParaRPr>
            </a:p>
          </p:txBody>
        </p:sp>
        <p:sp>
          <p:nvSpPr>
            <p:cNvPr id="24" name="Rectangle 79"/>
            <p:cNvSpPr>
              <a:spLocks noChangeArrowheads="1"/>
            </p:cNvSpPr>
            <p:nvPr userDrawn="1"/>
          </p:nvSpPr>
          <p:spPr bwMode="gray">
            <a:xfrm>
              <a:off x="4" y="3891"/>
              <a:ext cx="5760" cy="429"/>
            </a:xfrm>
            <a:prstGeom prst="rect">
              <a:avLst/>
            </a:prstGeom>
            <a:solidFill>
              <a:srgbClr val="FFFFFF"/>
            </a:solidFill>
            <a:ln>
              <a:noFill/>
            </a:ln>
            <a:effectLst/>
            <a:extLst/>
          </p:spPr>
          <p:txBody>
            <a:bodyPr wrap="none" anchor="ctr"/>
            <a:lstStyle/>
            <a:p>
              <a:pPr>
                <a:defRPr/>
              </a:pPr>
              <a:endParaRPr lang="en-US" dirty="0">
                <a:cs typeface="+mn-cs"/>
              </a:endParaRPr>
            </a:p>
          </p:txBody>
        </p:sp>
        <p:sp>
          <p:nvSpPr>
            <p:cNvPr id="25" name="Rectangle 80"/>
            <p:cNvSpPr>
              <a:spLocks noChangeArrowheads="1"/>
            </p:cNvSpPr>
            <p:nvPr userDrawn="1"/>
          </p:nvSpPr>
          <p:spPr bwMode="gray">
            <a:xfrm>
              <a:off x="5533" y="0"/>
              <a:ext cx="227" cy="4320"/>
            </a:xfrm>
            <a:prstGeom prst="rect">
              <a:avLst/>
            </a:prstGeom>
            <a:solidFill>
              <a:srgbClr val="FFFFFF"/>
            </a:solidFill>
            <a:ln>
              <a:noFill/>
            </a:ln>
            <a:effectLst/>
            <a:extLst/>
          </p:spPr>
          <p:txBody>
            <a:bodyPr wrap="none" anchor="ctr"/>
            <a:lstStyle/>
            <a:p>
              <a:pPr>
                <a:defRPr/>
              </a:pPr>
              <a:endParaRPr lang="en-US" dirty="0">
                <a:cs typeface="+mn-cs"/>
              </a:endParaRPr>
            </a:p>
          </p:txBody>
        </p:sp>
        <p:sp>
          <p:nvSpPr>
            <p:cNvPr id="26" name="Freeform 66"/>
            <p:cNvSpPr>
              <a:spLocks/>
            </p:cNvSpPr>
            <p:nvPr userDrawn="1"/>
          </p:nvSpPr>
          <p:spPr bwMode="gray">
            <a:xfrm>
              <a:off x="64" y="103"/>
              <a:ext cx="542" cy="1867"/>
            </a:xfrm>
            <a:custGeom>
              <a:avLst/>
              <a:gdLst>
                <a:gd name="T0" fmla="*/ 163 w 542"/>
                <a:gd name="T1" fmla="*/ 0 h 1867"/>
                <a:gd name="T2" fmla="*/ 163 w 542"/>
                <a:gd name="T3" fmla="*/ 514 h 1867"/>
                <a:gd name="T4" fmla="*/ 298 w 542"/>
                <a:gd name="T5" fmla="*/ 514 h 1867"/>
                <a:gd name="T6" fmla="*/ 542 w 542"/>
                <a:gd name="T7" fmla="*/ 866 h 1867"/>
                <a:gd name="T8" fmla="*/ 298 w 542"/>
                <a:gd name="T9" fmla="*/ 1218 h 1867"/>
                <a:gd name="T10" fmla="*/ 163 w 542"/>
                <a:gd name="T11" fmla="*/ 1218 h 1867"/>
                <a:gd name="T12" fmla="*/ 163 w 542"/>
                <a:gd name="T13" fmla="*/ 1867 h 1867"/>
                <a:gd name="T14" fmla="*/ 0 w 542"/>
                <a:gd name="T15" fmla="*/ 1867 h 1867"/>
                <a:gd name="T16" fmla="*/ 0 w 542"/>
                <a:gd name="T17" fmla="*/ 0 h 1867"/>
                <a:gd name="T18" fmla="*/ 163 w 542"/>
                <a:gd name="T19" fmla="*/ 0 h 18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42" h="1867">
                  <a:moveTo>
                    <a:pt x="163" y="0"/>
                  </a:moveTo>
                  <a:lnTo>
                    <a:pt x="163" y="514"/>
                  </a:lnTo>
                  <a:lnTo>
                    <a:pt x="298" y="514"/>
                  </a:lnTo>
                  <a:lnTo>
                    <a:pt x="542" y="866"/>
                  </a:lnTo>
                  <a:lnTo>
                    <a:pt x="298" y="1218"/>
                  </a:lnTo>
                  <a:lnTo>
                    <a:pt x="163" y="1218"/>
                  </a:lnTo>
                  <a:lnTo>
                    <a:pt x="163" y="1867"/>
                  </a:lnTo>
                  <a:lnTo>
                    <a:pt x="0" y="1867"/>
                  </a:lnTo>
                  <a:lnTo>
                    <a:pt x="0" y="0"/>
                  </a:lnTo>
                  <a:lnTo>
                    <a:pt x="163" y="0"/>
                  </a:lnTo>
                  <a:close/>
                </a:path>
              </a:pathLst>
            </a:custGeom>
            <a:solidFill>
              <a:srgbClr val="FFFFFF"/>
            </a:solidFill>
            <a:ln>
              <a:noFill/>
            </a:ln>
            <a:effectLst/>
            <a:extLst/>
          </p:spPr>
          <p:txBody>
            <a:bodyPr/>
            <a:lstStyle/>
            <a:p>
              <a:pPr>
                <a:defRPr/>
              </a:pPr>
              <a:endParaRPr lang="en-US" dirty="0">
                <a:cs typeface="+mn-cs"/>
              </a:endParaRPr>
            </a:p>
          </p:txBody>
        </p:sp>
        <p:sp>
          <p:nvSpPr>
            <p:cNvPr id="27" name="Freeform 71"/>
            <p:cNvSpPr>
              <a:spLocks/>
            </p:cNvSpPr>
            <p:nvPr userDrawn="1"/>
          </p:nvSpPr>
          <p:spPr bwMode="gray">
            <a:xfrm>
              <a:off x="227" y="644"/>
              <a:ext cx="333" cy="649"/>
            </a:xfrm>
            <a:custGeom>
              <a:avLst/>
              <a:gdLst>
                <a:gd name="T0" fmla="*/ 0 w 333"/>
                <a:gd name="T1" fmla="*/ 0 h 649"/>
                <a:gd name="T2" fmla="*/ 101 w 333"/>
                <a:gd name="T3" fmla="*/ 0 h 649"/>
                <a:gd name="T4" fmla="*/ 333 w 333"/>
                <a:gd name="T5" fmla="*/ 324 h 649"/>
                <a:gd name="T6" fmla="*/ 101 w 333"/>
                <a:gd name="T7" fmla="*/ 649 h 649"/>
                <a:gd name="T8" fmla="*/ 0 w 333"/>
                <a:gd name="T9" fmla="*/ 649 h 649"/>
                <a:gd name="T10" fmla="*/ 234 w 333"/>
                <a:gd name="T11" fmla="*/ 324 h 649"/>
                <a:gd name="T12" fmla="*/ 0 w 333"/>
                <a:gd name="T13" fmla="*/ 0 h 649"/>
              </a:gdLst>
              <a:ahLst/>
              <a:cxnLst>
                <a:cxn ang="0">
                  <a:pos x="T0" y="T1"/>
                </a:cxn>
                <a:cxn ang="0">
                  <a:pos x="T2" y="T3"/>
                </a:cxn>
                <a:cxn ang="0">
                  <a:pos x="T4" y="T5"/>
                </a:cxn>
                <a:cxn ang="0">
                  <a:pos x="T6" y="T7"/>
                </a:cxn>
                <a:cxn ang="0">
                  <a:pos x="T8" y="T9"/>
                </a:cxn>
                <a:cxn ang="0">
                  <a:pos x="T10" y="T11"/>
                </a:cxn>
                <a:cxn ang="0">
                  <a:pos x="T12" y="T13"/>
                </a:cxn>
              </a:cxnLst>
              <a:rect l="0" t="0" r="r" b="b"/>
              <a:pathLst>
                <a:path w="333" h="649">
                  <a:moveTo>
                    <a:pt x="0" y="0"/>
                  </a:moveTo>
                  <a:lnTo>
                    <a:pt x="101" y="0"/>
                  </a:lnTo>
                  <a:lnTo>
                    <a:pt x="333" y="324"/>
                  </a:lnTo>
                  <a:lnTo>
                    <a:pt x="101" y="649"/>
                  </a:lnTo>
                  <a:lnTo>
                    <a:pt x="0" y="649"/>
                  </a:lnTo>
                  <a:lnTo>
                    <a:pt x="234" y="324"/>
                  </a:lnTo>
                  <a:lnTo>
                    <a:pt x="0" y="0"/>
                  </a:lnTo>
                  <a:close/>
                </a:path>
              </a:pathLst>
            </a:custGeom>
            <a:solidFill>
              <a:schemeClr val="tx2"/>
            </a:solidFill>
            <a:ln w="0">
              <a:solidFill>
                <a:schemeClr val="tx2"/>
              </a:solidFill>
              <a:prstDash val="solid"/>
              <a:round/>
              <a:headEnd/>
              <a:tailEnd/>
            </a:ln>
          </p:spPr>
          <p:txBody>
            <a:bodyPr/>
            <a:lstStyle/>
            <a:p>
              <a:pPr>
                <a:defRPr/>
              </a:pPr>
              <a:endParaRPr lang="en-US" dirty="0">
                <a:cs typeface="+mn-cs"/>
              </a:endParaRPr>
            </a:p>
          </p:txBody>
        </p:sp>
      </p:grpSp>
      <p:sp>
        <p:nvSpPr>
          <p:cNvPr id="28" name="Freeform 72"/>
          <p:cNvSpPr>
            <a:spLocks/>
          </p:cNvSpPr>
          <p:nvPr/>
        </p:nvSpPr>
        <p:spPr bwMode="gray">
          <a:xfrm>
            <a:off x="360363" y="334963"/>
            <a:ext cx="8509000" cy="5930900"/>
          </a:xfrm>
          <a:custGeom>
            <a:avLst/>
            <a:gdLst>
              <a:gd name="T0" fmla="*/ 5306 w 5360"/>
              <a:gd name="T1" fmla="*/ 0 h 3736"/>
              <a:gd name="T2" fmla="*/ 5360 w 5360"/>
              <a:gd name="T3" fmla="*/ 54 h 3736"/>
              <a:gd name="T4" fmla="*/ 5360 w 5360"/>
              <a:gd name="T5" fmla="*/ 3736 h 3736"/>
              <a:gd name="T6" fmla="*/ 54 w 5360"/>
              <a:gd name="T7" fmla="*/ 3736 h 3736"/>
              <a:gd name="T8" fmla="*/ 0 w 5360"/>
              <a:gd name="T9" fmla="*/ 3682 h 3736"/>
              <a:gd name="T10" fmla="*/ 5306 w 5360"/>
              <a:gd name="T11" fmla="*/ 3682 h 3736"/>
              <a:gd name="T12" fmla="*/ 5306 w 5360"/>
              <a:gd name="T13" fmla="*/ 0 h 3736"/>
            </a:gdLst>
            <a:ahLst/>
            <a:cxnLst>
              <a:cxn ang="0">
                <a:pos x="T0" y="T1"/>
              </a:cxn>
              <a:cxn ang="0">
                <a:pos x="T2" y="T3"/>
              </a:cxn>
              <a:cxn ang="0">
                <a:pos x="T4" y="T5"/>
              </a:cxn>
              <a:cxn ang="0">
                <a:pos x="T6" y="T7"/>
              </a:cxn>
              <a:cxn ang="0">
                <a:pos x="T8" y="T9"/>
              </a:cxn>
              <a:cxn ang="0">
                <a:pos x="T10" y="T11"/>
              </a:cxn>
              <a:cxn ang="0">
                <a:pos x="T12" y="T13"/>
              </a:cxn>
            </a:cxnLst>
            <a:rect l="0" t="0" r="r" b="b"/>
            <a:pathLst>
              <a:path w="5360" h="3736">
                <a:moveTo>
                  <a:pt x="5306" y="0"/>
                </a:moveTo>
                <a:lnTo>
                  <a:pt x="5360" y="54"/>
                </a:lnTo>
                <a:lnTo>
                  <a:pt x="5360" y="3736"/>
                </a:lnTo>
                <a:lnTo>
                  <a:pt x="54" y="3736"/>
                </a:lnTo>
                <a:lnTo>
                  <a:pt x="0" y="3682"/>
                </a:lnTo>
                <a:lnTo>
                  <a:pt x="5306" y="3682"/>
                </a:lnTo>
                <a:lnTo>
                  <a:pt x="5306" y="0"/>
                </a:lnTo>
                <a:close/>
              </a:path>
            </a:pathLst>
          </a:custGeom>
          <a:solidFill>
            <a:srgbClr val="BBBBBB"/>
          </a:solidFill>
          <a:ln w="9525">
            <a:solidFill>
              <a:srgbClr val="BBBBBB"/>
            </a:solidFill>
            <a:round/>
            <a:headEnd/>
            <a:tailEnd/>
          </a:ln>
          <a:effectLst/>
          <a:extLst/>
        </p:spPr>
        <p:txBody>
          <a:bodyPr/>
          <a:lstStyle/>
          <a:p>
            <a:pPr>
              <a:defRPr/>
            </a:pPr>
            <a:endParaRPr lang="en-US" dirty="0">
              <a:cs typeface="+mn-cs"/>
            </a:endParaRPr>
          </a:p>
        </p:txBody>
      </p:sp>
      <p:sp>
        <p:nvSpPr>
          <p:cNvPr id="29" name="Freeform 82"/>
          <p:cNvSpPr>
            <a:spLocks/>
          </p:cNvSpPr>
          <p:nvPr/>
        </p:nvSpPr>
        <p:spPr bwMode="gray">
          <a:xfrm>
            <a:off x="358775" y="334963"/>
            <a:ext cx="8424863" cy="5845175"/>
          </a:xfrm>
          <a:custGeom>
            <a:avLst/>
            <a:gdLst>
              <a:gd name="T0" fmla="*/ 1 w 5307"/>
              <a:gd name="T1" fmla="*/ 0 h 3682"/>
              <a:gd name="T2" fmla="*/ 0 w 5307"/>
              <a:gd name="T3" fmla="*/ 405 h 3682"/>
              <a:gd name="T4" fmla="*/ 136 w 5307"/>
              <a:gd name="T5" fmla="*/ 403 h 3682"/>
              <a:gd name="T6" fmla="*/ 382 w 5307"/>
              <a:gd name="T7" fmla="*/ 759 h 3682"/>
              <a:gd name="T8" fmla="*/ 138 w 5307"/>
              <a:gd name="T9" fmla="*/ 1109 h 3682"/>
              <a:gd name="T10" fmla="*/ 0 w 5307"/>
              <a:gd name="T11" fmla="*/ 1109 h 3682"/>
              <a:gd name="T12" fmla="*/ 1 w 5307"/>
              <a:gd name="T13" fmla="*/ 3682 h 3682"/>
              <a:gd name="T14" fmla="*/ 5307 w 5307"/>
              <a:gd name="T15" fmla="*/ 3682 h 3682"/>
              <a:gd name="T16" fmla="*/ 5307 w 5307"/>
              <a:gd name="T17" fmla="*/ 0 h 3682"/>
              <a:gd name="T18" fmla="*/ 1 w 5307"/>
              <a:gd name="T19" fmla="*/ 0 h 36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307" h="3682">
                <a:moveTo>
                  <a:pt x="1" y="0"/>
                </a:moveTo>
                <a:lnTo>
                  <a:pt x="0" y="405"/>
                </a:lnTo>
                <a:lnTo>
                  <a:pt x="136" y="403"/>
                </a:lnTo>
                <a:lnTo>
                  <a:pt x="382" y="759"/>
                </a:lnTo>
                <a:lnTo>
                  <a:pt x="138" y="1109"/>
                </a:lnTo>
                <a:lnTo>
                  <a:pt x="0" y="1109"/>
                </a:lnTo>
                <a:lnTo>
                  <a:pt x="1" y="3682"/>
                </a:lnTo>
                <a:lnTo>
                  <a:pt x="5307" y="3682"/>
                </a:lnTo>
                <a:lnTo>
                  <a:pt x="5307" y="0"/>
                </a:lnTo>
                <a:lnTo>
                  <a:pt x="1" y="0"/>
                </a:lnTo>
                <a:close/>
              </a:path>
            </a:pathLst>
          </a:custGeom>
          <a:noFill/>
          <a:ln w="9525">
            <a:solidFill>
              <a:srgbClr val="BBBBBB"/>
            </a:solidFill>
            <a:round/>
            <a:headEnd/>
            <a:tailEnd/>
          </a:ln>
          <a:effectLst/>
          <a:extLst/>
        </p:spPr>
        <p:txBody>
          <a:bodyPr/>
          <a:lstStyle/>
          <a:p>
            <a:pPr>
              <a:defRPr/>
            </a:pPr>
            <a:endParaRPr lang="en-US" dirty="0">
              <a:cs typeface="+mn-cs"/>
            </a:endParaRPr>
          </a:p>
        </p:txBody>
      </p:sp>
      <p:pic>
        <p:nvPicPr>
          <p:cNvPr id="333835" name="Picture 86"/>
          <p:cNvPicPr>
            <a:picLocks noChangeAspect="1" noChangeArrowheads="1"/>
          </p:cNvPicPr>
          <p:nvPr userDrawn="1"/>
        </p:nvPicPr>
        <p:blipFill>
          <a:blip r:embed="rId14" cstate="print">
            <a:extLst>
              <a:ext uri="{28A0092B-C50C-407E-A947-70E740481C1C}">
                <a14:useLocalDpi xmlns:a14="http://schemas.microsoft.com/office/drawing/2010/main" val="0"/>
              </a:ext>
            </a:extLst>
          </a:blip>
          <a:srcRect/>
          <a:stretch>
            <a:fillRect/>
          </a:stretch>
        </p:blipFill>
        <p:spPr bwMode="auto">
          <a:xfrm>
            <a:off x="7370763" y="6367463"/>
            <a:ext cx="1511300" cy="28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33836" name="Rectangle 2"/>
          <p:cNvSpPr>
            <a:spLocks noGrp="1" noChangeArrowheads="1"/>
          </p:cNvSpPr>
          <p:nvPr>
            <p:ph type="title"/>
          </p:nvPr>
        </p:nvSpPr>
        <p:spPr bwMode="auto">
          <a:xfrm>
            <a:off x="790575" y="334963"/>
            <a:ext cx="7821613" cy="137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31" name="Date Placeholder 1"/>
          <p:cNvSpPr>
            <a:spLocks noGrp="1"/>
          </p:cNvSpPr>
          <p:nvPr>
            <p:ph type="dt" sz="half" idx="2"/>
          </p:nvPr>
        </p:nvSpPr>
        <p:spPr bwMode="auto">
          <a:xfrm>
            <a:off x="3368675" y="6523038"/>
            <a:ext cx="1203325" cy="171450"/>
          </a:xfrm>
          <a:prstGeom prst="rect">
            <a:avLst/>
          </a:prstGeom>
          <a:extLst/>
        </p:spPr>
        <p:txBody>
          <a:bodyPr vert="horz" wrap="square" lIns="0" tIns="0" rIns="0" bIns="0" numCol="1" anchor="t" anchorCtr="0" compatLnSpc="1">
            <a:prstTxWarp prst="textNoShape">
              <a:avLst/>
            </a:prstTxWarp>
          </a:bodyPr>
          <a:lstStyle>
            <a:lvl1pPr algn="r">
              <a:defRPr sz="800"/>
            </a:lvl1pPr>
          </a:lstStyle>
          <a:p>
            <a:endParaRPr lang="en-US" altLang="en-US" dirty="0"/>
          </a:p>
        </p:txBody>
      </p:sp>
      <p:sp>
        <p:nvSpPr>
          <p:cNvPr id="32" name="Footer Placeholder 2"/>
          <p:cNvSpPr>
            <a:spLocks noGrp="1"/>
          </p:cNvSpPr>
          <p:nvPr>
            <p:ph type="ftr" sz="quarter" idx="3"/>
          </p:nvPr>
        </p:nvSpPr>
        <p:spPr bwMode="auto">
          <a:xfrm>
            <a:off x="704850" y="6523038"/>
            <a:ext cx="2663825" cy="171450"/>
          </a:xfrm>
          <a:prstGeom prst="rect">
            <a:avLst/>
          </a:prstGeom>
          <a:extLst/>
        </p:spPr>
        <p:txBody>
          <a:bodyPr vert="horz" wrap="square" lIns="0" tIns="0" rIns="0" bIns="0" numCol="1" anchor="t" anchorCtr="0" compatLnSpc="1">
            <a:prstTxWarp prst="textNoShape">
              <a:avLst/>
            </a:prstTxWarp>
          </a:bodyPr>
          <a:lstStyle>
            <a:lvl1pPr>
              <a:defRPr sz="800"/>
            </a:lvl1pPr>
          </a:lstStyle>
          <a:p>
            <a:r>
              <a:rPr lang="en-US" altLang="en-US" dirty="0" smtClean="0"/>
              <a:t>ERISAFEST 2015</a:t>
            </a:r>
            <a:endParaRPr lang="en-US" altLang="en-US" dirty="0"/>
          </a:p>
        </p:txBody>
      </p:sp>
      <p:sp>
        <p:nvSpPr>
          <p:cNvPr id="33" name="Slide Number Placeholder 3"/>
          <p:cNvSpPr>
            <a:spLocks noGrp="1"/>
          </p:cNvSpPr>
          <p:nvPr>
            <p:ph type="sldNum" sz="quarter" idx="4"/>
          </p:nvPr>
        </p:nvSpPr>
        <p:spPr bwMode="auto">
          <a:xfrm>
            <a:off x="446088" y="6523038"/>
            <a:ext cx="258762" cy="171450"/>
          </a:xfrm>
          <a:prstGeom prst="rect">
            <a:avLst/>
          </a:prstGeom>
          <a:extLst/>
        </p:spPr>
        <p:txBody>
          <a:bodyPr vert="horz" wrap="square" lIns="0" tIns="0" rIns="0" bIns="0" numCol="1" anchor="t" anchorCtr="0" compatLnSpc="1">
            <a:prstTxWarp prst="textNoShape">
              <a:avLst/>
            </a:prstTxWarp>
          </a:bodyPr>
          <a:lstStyle>
            <a:lvl1pPr>
              <a:defRPr sz="800" b="1">
                <a:solidFill>
                  <a:schemeClr val="tx2"/>
                </a:solidFill>
                <a:cs typeface="+mn-cs"/>
              </a:defRPr>
            </a:lvl1pPr>
          </a:lstStyle>
          <a:p>
            <a:pPr>
              <a:defRPr/>
            </a:pPr>
            <a:fld id="{E0F1C6D7-C6B2-479E-9616-2E1575A390DD}"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Lst>
  <p:hf hdr="0" dt="0"/>
  <p:txStyles>
    <p:titleStyle>
      <a:lvl1pPr algn="l" rtl="0" fontAlgn="base">
        <a:spcBef>
          <a:spcPct val="0"/>
        </a:spcBef>
        <a:spcAft>
          <a:spcPct val="0"/>
        </a:spcAft>
        <a:defRPr sz="2800">
          <a:solidFill>
            <a:schemeClr val="tx2"/>
          </a:solidFill>
          <a:latin typeface="+mj-lt"/>
          <a:ea typeface="+mj-ea"/>
          <a:cs typeface="+mj-cs"/>
        </a:defRPr>
      </a:lvl1pPr>
      <a:lvl2pPr algn="l" rtl="0" fontAlgn="base">
        <a:spcBef>
          <a:spcPct val="0"/>
        </a:spcBef>
        <a:spcAft>
          <a:spcPct val="0"/>
        </a:spcAft>
        <a:defRPr sz="2800">
          <a:solidFill>
            <a:schemeClr val="tx2"/>
          </a:solidFill>
          <a:latin typeface="Arial" charset="0"/>
          <a:cs typeface="Arial" charset="0"/>
        </a:defRPr>
      </a:lvl2pPr>
      <a:lvl3pPr algn="l" rtl="0" fontAlgn="base">
        <a:spcBef>
          <a:spcPct val="0"/>
        </a:spcBef>
        <a:spcAft>
          <a:spcPct val="0"/>
        </a:spcAft>
        <a:defRPr sz="2800">
          <a:solidFill>
            <a:schemeClr val="tx2"/>
          </a:solidFill>
          <a:latin typeface="Arial" charset="0"/>
          <a:cs typeface="Arial" charset="0"/>
        </a:defRPr>
      </a:lvl3pPr>
      <a:lvl4pPr algn="l" rtl="0" fontAlgn="base">
        <a:spcBef>
          <a:spcPct val="0"/>
        </a:spcBef>
        <a:spcAft>
          <a:spcPct val="0"/>
        </a:spcAft>
        <a:defRPr sz="2800">
          <a:solidFill>
            <a:schemeClr val="tx2"/>
          </a:solidFill>
          <a:latin typeface="Arial" charset="0"/>
          <a:cs typeface="Arial" charset="0"/>
        </a:defRPr>
      </a:lvl4pPr>
      <a:lvl5pPr algn="l" rtl="0" fontAlgn="base">
        <a:spcBef>
          <a:spcPct val="0"/>
        </a:spcBef>
        <a:spcAft>
          <a:spcPct val="0"/>
        </a:spcAft>
        <a:defRPr sz="2800">
          <a:solidFill>
            <a:schemeClr val="tx2"/>
          </a:solidFill>
          <a:latin typeface="Arial" charset="0"/>
          <a:cs typeface="Arial" charset="0"/>
        </a:defRPr>
      </a:lvl5pPr>
      <a:lvl6pPr marL="457200" algn="l" rtl="0" fontAlgn="base">
        <a:spcBef>
          <a:spcPct val="0"/>
        </a:spcBef>
        <a:spcAft>
          <a:spcPct val="0"/>
        </a:spcAft>
        <a:defRPr sz="2800">
          <a:solidFill>
            <a:schemeClr val="tx2"/>
          </a:solidFill>
          <a:latin typeface="Arial" charset="0"/>
          <a:cs typeface="Arial" charset="0"/>
        </a:defRPr>
      </a:lvl6pPr>
      <a:lvl7pPr marL="914400" algn="l" rtl="0" fontAlgn="base">
        <a:spcBef>
          <a:spcPct val="0"/>
        </a:spcBef>
        <a:spcAft>
          <a:spcPct val="0"/>
        </a:spcAft>
        <a:defRPr sz="2800">
          <a:solidFill>
            <a:schemeClr val="tx2"/>
          </a:solidFill>
          <a:latin typeface="Arial" charset="0"/>
          <a:cs typeface="Arial" charset="0"/>
        </a:defRPr>
      </a:lvl7pPr>
      <a:lvl8pPr marL="1371600" algn="l" rtl="0" fontAlgn="base">
        <a:spcBef>
          <a:spcPct val="0"/>
        </a:spcBef>
        <a:spcAft>
          <a:spcPct val="0"/>
        </a:spcAft>
        <a:defRPr sz="2800">
          <a:solidFill>
            <a:schemeClr val="tx2"/>
          </a:solidFill>
          <a:latin typeface="Arial" charset="0"/>
          <a:cs typeface="Arial" charset="0"/>
        </a:defRPr>
      </a:lvl8pPr>
      <a:lvl9pPr marL="1828800" algn="l" rtl="0" fontAlgn="base">
        <a:spcBef>
          <a:spcPct val="0"/>
        </a:spcBef>
        <a:spcAft>
          <a:spcPct val="0"/>
        </a:spcAft>
        <a:defRPr sz="2800">
          <a:solidFill>
            <a:schemeClr val="tx2"/>
          </a:solidFill>
          <a:latin typeface="Arial" charset="0"/>
          <a:cs typeface="Arial" charset="0"/>
        </a:defRPr>
      </a:lvl9pPr>
    </p:titleStyle>
    <p:bodyStyle>
      <a:lvl1pPr marL="227013" indent="-227013" algn="l" rtl="0" fontAlgn="base">
        <a:spcBef>
          <a:spcPct val="50000"/>
        </a:spcBef>
        <a:spcAft>
          <a:spcPct val="0"/>
        </a:spcAft>
        <a:buClr>
          <a:schemeClr val="tx2"/>
        </a:buClr>
        <a:buChar char="•"/>
        <a:defRPr sz="2200">
          <a:solidFill>
            <a:schemeClr val="tx1"/>
          </a:solidFill>
          <a:latin typeface="+mn-lt"/>
          <a:ea typeface="+mn-ea"/>
          <a:cs typeface="+mn-cs"/>
        </a:defRPr>
      </a:lvl1pPr>
      <a:lvl2pPr marL="569913" indent="-225425" algn="l" rtl="0" fontAlgn="base">
        <a:spcBef>
          <a:spcPct val="20000"/>
        </a:spcBef>
        <a:spcAft>
          <a:spcPct val="0"/>
        </a:spcAft>
        <a:buClr>
          <a:schemeClr val="tx2"/>
        </a:buClr>
        <a:buFont typeface="Courier New" pitchFamily="49" charset="0"/>
        <a:buChar char="­"/>
        <a:defRPr sz="2000">
          <a:solidFill>
            <a:schemeClr val="tx1"/>
          </a:solidFill>
          <a:latin typeface="+mn-lt"/>
          <a:cs typeface="+mn-cs"/>
        </a:defRPr>
      </a:lvl2pPr>
      <a:lvl3pPr marL="914400" indent="-227013" algn="l" rtl="0" fontAlgn="base">
        <a:spcBef>
          <a:spcPct val="20000"/>
        </a:spcBef>
        <a:spcAft>
          <a:spcPct val="0"/>
        </a:spcAft>
        <a:buClr>
          <a:schemeClr val="tx2"/>
        </a:buClr>
        <a:buFont typeface="Courier New" pitchFamily="49" charset="0"/>
        <a:buChar char="­"/>
        <a:defRPr>
          <a:solidFill>
            <a:schemeClr val="tx1"/>
          </a:solidFill>
          <a:latin typeface="+mn-lt"/>
          <a:cs typeface="+mn-cs"/>
        </a:defRPr>
      </a:lvl3pPr>
      <a:lvl4pPr marL="1258888" indent="-227013" algn="l" rtl="0" fontAlgn="base">
        <a:spcBef>
          <a:spcPct val="20000"/>
        </a:spcBef>
        <a:spcAft>
          <a:spcPct val="0"/>
        </a:spcAft>
        <a:buClr>
          <a:schemeClr val="tx2"/>
        </a:buClr>
        <a:buFont typeface="Courier New" pitchFamily="49" charset="0"/>
        <a:buChar char="­"/>
        <a:defRPr>
          <a:solidFill>
            <a:schemeClr val="tx1"/>
          </a:solidFill>
          <a:latin typeface="+mn-lt"/>
          <a:cs typeface="+mn-cs"/>
        </a:defRPr>
      </a:lvl4pPr>
      <a:lvl5pPr marL="1601788" indent="-227013" algn="l" rtl="0" fontAlgn="base">
        <a:spcBef>
          <a:spcPct val="20000"/>
        </a:spcBef>
        <a:spcAft>
          <a:spcPct val="0"/>
        </a:spcAft>
        <a:buClr>
          <a:schemeClr val="tx2"/>
        </a:buClr>
        <a:buFont typeface="Courier New" pitchFamily="49" charset="0"/>
        <a:buChar char="­"/>
        <a:defRPr>
          <a:solidFill>
            <a:schemeClr val="tx1"/>
          </a:solidFill>
          <a:latin typeface="+mn-lt"/>
          <a:cs typeface="+mn-cs"/>
        </a:defRPr>
      </a:lvl5pPr>
      <a:lvl6pPr marL="2058988" indent="-227013" algn="l" rtl="0" fontAlgn="base">
        <a:spcBef>
          <a:spcPct val="20000"/>
        </a:spcBef>
        <a:spcAft>
          <a:spcPct val="0"/>
        </a:spcAft>
        <a:buClr>
          <a:schemeClr val="tx2"/>
        </a:buClr>
        <a:buFont typeface="Courier New" pitchFamily="49" charset="0"/>
        <a:buChar char="­"/>
        <a:defRPr>
          <a:solidFill>
            <a:schemeClr val="tx1"/>
          </a:solidFill>
          <a:latin typeface="+mn-lt"/>
          <a:cs typeface="+mn-cs"/>
        </a:defRPr>
      </a:lvl6pPr>
      <a:lvl7pPr marL="2516188" indent="-227013" algn="l" rtl="0" fontAlgn="base">
        <a:spcBef>
          <a:spcPct val="20000"/>
        </a:spcBef>
        <a:spcAft>
          <a:spcPct val="0"/>
        </a:spcAft>
        <a:buClr>
          <a:schemeClr val="tx2"/>
        </a:buClr>
        <a:buFont typeface="Courier New" pitchFamily="49" charset="0"/>
        <a:buChar char="­"/>
        <a:defRPr>
          <a:solidFill>
            <a:schemeClr val="tx1"/>
          </a:solidFill>
          <a:latin typeface="+mn-lt"/>
          <a:cs typeface="+mn-cs"/>
        </a:defRPr>
      </a:lvl7pPr>
      <a:lvl8pPr marL="2973388" indent="-227013" algn="l" rtl="0" fontAlgn="base">
        <a:spcBef>
          <a:spcPct val="20000"/>
        </a:spcBef>
        <a:spcAft>
          <a:spcPct val="0"/>
        </a:spcAft>
        <a:buClr>
          <a:schemeClr val="tx2"/>
        </a:buClr>
        <a:buFont typeface="Courier New" pitchFamily="49" charset="0"/>
        <a:buChar char="­"/>
        <a:defRPr>
          <a:solidFill>
            <a:schemeClr val="tx1"/>
          </a:solidFill>
          <a:latin typeface="+mn-lt"/>
          <a:cs typeface="+mn-cs"/>
        </a:defRPr>
      </a:lvl8pPr>
      <a:lvl9pPr marL="3430588" indent="-227013" algn="l" rtl="0" fontAlgn="base">
        <a:spcBef>
          <a:spcPct val="20000"/>
        </a:spcBef>
        <a:spcAft>
          <a:spcPct val="0"/>
        </a:spcAft>
        <a:buClr>
          <a:schemeClr val="tx2"/>
        </a:buClr>
        <a:buFont typeface="Courier New" pitchFamily="49" charset="0"/>
        <a:buChar char="­"/>
        <a:defRPr>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pSp>
        <p:nvGrpSpPr>
          <p:cNvPr id="1124" name="Group 100"/>
          <p:cNvGrpSpPr>
            <a:grpSpLocks/>
          </p:cNvGrpSpPr>
          <p:nvPr/>
        </p:nvGrpSpPr>
        <p:grpSpPr bwMode="auto">
          <a:xfrm>
            <a:off x="0" y="0"/>
            <a:ext cx="9150350" cy="6858000"/>
            <a:chOff x="0" y="0"/>
            <a:chExt cx="5764" cy="4320"/>
          </a:xfrm>
        </p:grpSpPr>
        <p:grpSp>
          <p:nvGrpSpPr>
            <p:cNvPr id="1121" name="Group 97"/>
            <p:cNvGrpSpPr>
              <a:grpSpLocks/>
            </p:cNvGrpSpPr>
            <p:nvPr userDrawn="1"/>
          </p:nvGrpSpPr>
          <p:grpSpPr bwMode="auto">
            <a:xfrm>
              <a:off x="0" y="0"/>
              <a:ext cx="5764" cy="4320"/>
              <a:chOff x="0" y="0"/>
              <a:chExt cx="5764" cy="4320"/>
            </a:xfrm>
          </p:grpSpPr>
          <p:sp>
            <p:nvSpPr>
              <p:cNvPr id="1112" name="Rectangle 88"/>
              <p:cNvSpPr>
                <a:spLocks noChangeArrowheads="1"/>
              </p:cNvSpPr>
              <p:nvPr userDrawn="1"/>
            </p:nvSpPr>
            <p:spPr bwMode="gray">
              <a:xfrm>
                <a:off x="4" y="0"/>
                <a:ext cx="5750" cy="216"/>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solidFill>
                    <a:srgbClr val="333333"/>
                  </a:solidFill>
                </a:endParaRPr>
              </a:p>
            </p:txBody>
          </p:sp>
          <p:sp>
            <p:nvSpPr>
              <p:cNvPr id="1113" name="Rectangle 89"/>
              <p:cNvSpPr>
                <a:spLocks noChangeArrowheads="1"/>
              </p:cNvSpPr>
              <p:nvPr userDrawn="1"/>
            </p:nvSpPr>
            <p:spPr bwMode="gray">
              <a:xfrm>
                <a:off x="0" y="0"/>
                <a:ext cx="227" cy="432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solidFill>
                    <a:srgbClr val="333333"/>
                  </a:solidFill>
                </a:endParaRPr>
              </a:p>
            </p:txBody>
          </p:sp>
          <p:sp>
            <p:nvSpPr>
              <p:cNvPr id="1114" name="Rectangle 90"/>
              <p:cNvSpPr>
                <a:spLocks noChangeArrowheads="1"/>
              </p:cNvSpPr>
              <p:nvPr userDrawn="1"/>
            </p:nvSpPr>
            <p:spPr bwMode="gray">
              <a:xfrm>
                <a:off x="4" y="3891"/>
                <a:ext cx="5760" cy="427"/>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solidFill>
                    <a:srgbClr val="333333"/>
                  </a:solidFill>
                </a:endParaRPr>
              </a:p>
            </p:txBody>
          </p:sp>
          <p:sp>
            <p:nvSpPr>
              <p:cNvPr id="1115" name="Rectangle 91"/>
              <p:cNvSpPr>
                <a:spLocks noChangeArrowheads="1"/>
              </p:cNvSpPr>
              <p:nvPr userDrawn="1"/>
            </p:nvSpPr>
            <p:spPr bwMode="gray">
              <a:xfrm>
                <a:off x="5533" y="0"/>
                <a:ext cx="227" cy="432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solidFill>
                    <a:srgbClr val="333333"/>
                  </a:solidFill>
                </a:endParaRPr>
              </a:p>
            </p:txBody>
          </p:sp>
        </p:grpSp>
        <p:sp>
          <p:nvSpPr>
            <p:cNvPr id="1111" name="Freeform 87"/>
            <p:cNvSpPr>
              <a:spLocks/>
            </p:cNvSpPr>
            <p:nvPr userDrawn="1"/>
          </p:nvSpPr>
          <p:spPr bwMode="gray">
            <a:xfrm>
              <a:off x="63" y="103"/>
              <a:ext cx="324" cy="4114"/>
            </a:xfrm>
            <a:custGeom>
              <a:avLst/>
              <a:gdLst>
                <a:gd name="T0" fmla="*/ 162 w 324"/>
                <a:gd name="T1" fmla="*/ 0 h 4114"/>
                <a:gd name="T2" fmla="*/ 162 w 324"/>
                <a:gd name="T3" fmla="*/ 108 h 4114"/>
                <a:gd name="T4" fmla="*/ 162 w 324"/>
                <a:gd name="T5" fmla="*/ 324 h 4114"/>
                <a:gd name="T6" fmla="*/ 324 w 324"/>
                <a:gd name="T7" fmla="*/ 541 h 4114"/>
                <a:gd name="T8" fmla="*/ 162 w 324"/>
                <a:gd name="T9" fmla="*/ 758 h 4114"/>
                <a:gd name="T10" fmla="*/ 162 w 324"/>
                <a:gd name="T11" fmla="*/ 3790 h 4114"/>
                <a:gd name="T12" fmla="*/ 324 w 324"/>
                <a:gd name="T13" fmla="*/ 3790 h 4114"/>
                <a:gd name="T14" fmla="*/ 324 w 324"/>
                <a:gd name="T15" fmla="*/ 4114 h 4114"/>
                <a:gd name="T16" fmla="*/ 0 w 324"/>
                <a:gd name="T17" fmla="*/ 4114 h 4114"/>
                <a:gd name="T18" fmla="*/ 0 w 324"/>
                <a:gd name="T19" fmla="*/ 0 h 4114"/>
                <a:gd name="T20" fmla="*/ 162 w 324"/>
                <a:gd name="T21" fmla="*/ 0 h 4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24" h="4114">
                  <a:moveTo>
                    <a:pt x="162" y="0"/>
                  </a:moveTo>
                  <a:lnTo>
                    <a:pt x="162" y="108"/>
                  </a:lnTo>
                  <a:lnTo>
                    <a:pt x="162" y="324"/>
                  </a:lnTo>
                  <a:lnTo>
                    <a:pt x="324" y="541"/>
                  </a:lnTo>
                  <a:lnTo>
                    <a:pt x="162" y="758"/>
                  </a:lnTo>
                  <a:lnTo>
                    <a:pt x="162" y="3790"/>
                  </a:lnTo>
                  <a:lnTo>
                    <a:pt x="324" y="3790"/>
                  </a:lnTo>
                  <a:lnTo>
                    <a:pt x="324" y="4114"/>
                  </a:lnTo>
                  <a:lnTo>
                    <a:pt x="0" y="4114"/>
                  </a:lnTo>
                  <a:lnTo>
                    <a:pt x="0" y="0"/>
                  </a:lnTo>
                  <a:lnTo>
                    <a:pt x="162" y="0"/>
                  </a:lnTo>
                  <a:close/>
                </a:path>
              </a:pathLst>
            </a:custGeom>
            <a:solidFill>
              <a:srgbClr val="FFFFFF"/>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solidFill>
                  <a:srgbClr val="333333"/>
                </a:solidFill>
              </a:endParaRPr>
            </a:p>
          </p:txBody>
        </p:sp>
      </p:grpSp>
      <p:grpSp>
        <p:nvGrpSpPr>
          <p:cNvPr id="1125" name="Group 101"/>
          <p:cNvGrpSpPr>
            <a:grpSpLocks/>
          </p:cNvGrpSpPr>
          <p:nvPr/>
        </p:nvGrpSpPr>
        <p:grpSpPr bwMode="auto">
          <a:xfrm>
            <a:off x="182563" y="334963"/>
            <a:ext cx="8686800" cy="5930900"/>
            <a:chOff x="115" y="211"/>
            <a:chExt cx="5472" cy="3736"/>
          </a:xfrm>
        </p:grpSpPr>
        <p:sp>
          <p:nvSpPr>
            <p:cNvPr id="1116" name="Freeform 92"/>
            <p:cNvSpPr>
              <a:spLocks/>
            </p:cNvSpPr>
            <p:nvPr userDrawn="1"/>
          </p:nvSpPr>
          <p:spPr bwMode="gray">
            <a:xfrm>
              <a:off x="227" y="211"/>
              <a:ext cx="5304" cy="866"/>
            </a:xfrm>
            <a:custGeom>
              <a:avLst/>
              <a:gdLst>
                <a:gd name="T0" fmla="*/ 0 w 5306"/>
                <a:gd name="T1" fmla="*/ 0 h 866"/>
                <a:gd name="T2" fmla="*/ 0 w 5306"/>
                <a:gd name="T3" fmla="*/ 216 h 866"/>
                <a:gd name="T4" fmla="*/ 162 w 5306"/>
                <a:gd name="T5" fmla="*/ 433 h 866"/>
                <a:gd name="T6" fmla="*/ 0 w 5306"/>
                <a:gd name="T7" fmla="*/ 650 h 866"/>
                <a:gd name="T8" fmla="*/ 0 w 5306"/>
                <a:gd name="T9" fmla="*/ 866 h 866"/>
                <a:gd name="T10" fmla="*/ 5306 w 5306"/>
                <a:gd name="T11" fmla="*/ 866 h 866"/>
                <a:gd name="T12" fmla="*/ 5306 w 5306"/>
                <a:gd name="T13" fmla="*/ 0 h 866"/>
                <a:gd name="T14" fmla="*/ 0 w 5306"/>
                <a:gd name="T15" fmla="*/ 0 h 86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306" h="866">
                  <a:moveTo>
                    <a:pt x="0" y="0"/>
                  </a:moveTo>
                  <a:lnTo>
                    <a:pt x="0" y="216"/>
                  </a:lnTo>
                  <a:lnTo>
                    <a:pt x="162" y="433"/>
                  </a:lnTo>
                  <a:lnTo>
                    <a:pt x="0" y="650"/>
                  </a:lnTo>
                  <a:lnTo>
                    <a:pt x="0" y="866"/>
                  </a:lnTo>
                  <a:lnTo>
                    <a:pt x="5306" y="866"/>
                  </a:lnTo>
                  <a:lnTo>
                    <a:pt x="5306" y="0"/>
                  </a:lnTo>
                  <a:lnTo>
                    <a:pt x="0" y="0"/>
                  </a:lnTo>
                  <a:close/>
                </a:path>
              </a:pathLst>
            </a:custGeom>
            <a:solidFill>
              <a:schemeClr val="bg1"/>
            </a:solidFill>
            <a:ln>
              <a:noFill/>
            </a:ln>
            <a:effectLst/>
            <a:extLst>
              <a:ext uri="{91240B29-F687-4F45-9708-019B960494DF}">
                <a14:hiddenLine xmlns:a14="http://schemas.microsoft.com/office/drawing/2010/main" w="9525">
                  <a:solidFill>
                    <a:srgbClr val="BBBBBB"/>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solidFill>
                  <a:srgbClr val="333333"/>
                </a:solidFill>
              </a:endParaRPr>
            </a:p>
          </p:txBody>
        </p:sp>
        <p:sp>
          <p:nvSpPr>
            <p:cNvPr id="1117" name="Freeform 93"/>
            <p:cNvSpPr>
              <a:spLocks/>
            </p:cNvSpPr>
            <p:nvPr userDrawn="1"/>
          </p:nvSpPr>
          <p:spPr bwMode="gray">
            <a:xfrm>
              <a:off x="115" y="427"/>
              <a:ext cx="223" cy="433"/>
            </a:xfrm>
            <a:custGeom>
              <a:avLst/>
              <a:gdLst>
                <a:gd name="T0" fmla="*/ 0 w 223"/>
                <a:gd name="T1" fmla="*/ 0 h 433"/>
                <a:gd name="T2" fmla="*/ 67 w 223"/>
                <a:gd name="T3" fmla="*/ 0 h 433"/>
                <a:gd name="T4" fmla="*/ 223 w 223"/>
                <a:gd name="T5" fmla="*/ 216 h 433"/>
                <a:gd name="T6" fmla="*/ 68 w 223"/>
                <a:gd name="T7" fmla="*/ 433 h 433"/>
                <a:gd name="T8" fmla="*/ 0 w 223"/>
                <a:gd name="T9" fmla="*/ 433 h 433"/>
                <a:gd name="T10" fmla="*/ 156 w 223"/>
                <a:gd name="T11" fmla="*/ 216 h 433"/>
                <a:gd name="T12" fmla="*/ 0 w 223"/>
                <a:gd name="T13" fmla="*/ 0 h 433"/>
              </a:gdLst>
              <a:ahLst/>
              <a:cxnLst>
                <a:cxn ang="0">
                  <a:pos x="T0" y="T1"/>
                </a:cxn>
                <a:cxn ang="0">
                  <a:pos x="T2" y="T3"/>
                </a:cxn>
                <a:cxn ang="0">
                  <a:pos x="T4" y="T5"/>
                </a:cxn>
                <a:cxn ang="0">
                  <a:pos x="T6" y="T7"/>
                </a:cxn>
                <a:cxn ang="0">
                  <a:pos x="T8" y="T9"/>
                </a:cxn>
                <a:cxn ang="0">
                  <a:pos x="T10" y="T11"/>
                </a:cxn>
                <a:cxn ang="0">
                  <a:pos x="T12" y="T13"/>
                </a:cxn>
              </a:cxnLst>
              <a:rect l="0" t="0" r="r" b="b"/>
              <a:pathLst>
                <a:path w="223" h="433">
                  <a:moveTo>
                    <a:pt x="0" y="0"/>
                  </a:moveTo>
                  <a:lnTo>
                    <a:pt x="67" y="0"/>
                  </a:lnTo>
                  <a:lnTo>
                    <a:pt x="223" y="216"/>
                  </a:lnTo>
                  <a:lnTo>
                    <a:pt x="68" y="433"/>
                  </a:lnTo>
                  <a:lnTo>
                    <a:pt x="0" y="433"/>
                  </a:lnTo>
                  <a:lnTo>
                    <a:pt x="156" y="216"/>
                  </a:lnTo>
                  <a:lnTo>
                    <a:pt x="0" y="0"/>
                  </a:lnTo>
                  <a:close/>
                </a:path>
              </a:pathLst>
            </a:custGeom>
            <a:solidFill>
              <a:schemeClr val="tx2"/>
            </a:solidFill>
            <a:ln>
              <a:noFill/>
            </a:ln>
            <a:extLst>
              <a:ext uri="{91240B29-F687-4F45-9708-019B960494DF}">
                <a14:hiddenLine xmlns:a14="http://schemas.microsoft.com/office/drawing/2010/main" w="0">
                  <a:solidFill>
                    <a:srgbClr val="0000AE"/>
                  </a:solidFill>
                  <a:prstDash val="solid"/>
                  <a:round/>
                  <a:headEnd/>
                  <a:tailEnd/>
                </a14:hiddenLine>
              </a:ext>
            </a:extLst>
          </p:spPr>
          <p:txBody>
            <a:bodyPr/>
            <a:lstStyle/>
            <a:p>
              <a:endParaRPr lang="en-US" dirty="0">
                <a:solidFill>
                  <a:srgbClr val="333333"/>
                </a:solidFill>
              </a:endParaRPr>
            </a:p>
          </p:txBody>
        </p:sp>
        <p:sp>
          <p:nvSpPr>
            <p:cNvPr id="1118" name="Freeform 94"/>
            <p:cNvSpPr>
              <a:spLocks/>
            </p:cNvSpPr>
            <p:nvPr userDrawn="1"/>
          </p:nvSpPr>
          <p:spPr bwMode="gray">
            <a:xfrm>
              <a:off x="227" y="211"/>
              <a:ext cx="5306" cy="3682"/>
            </a:xfrm>
            <a:custGeom>
              <a:avLst/>
              <a:gdLst>
                <a:gd name="T0" fmla="*/ 0 w 5306"/>
                <a:gd name="T1" fmla="*/ 0 h 3682"/>
                <a:gd name="T2" fmla="*/ 0 w 5306"/>
                <a:gd name="T3" fmla="*/ 216 h 3682"/>
                <a:gd name="T4" fmla="*/ 162 w 5306"/>
                <a:gd name="T5" fmla="*/ 433 h 3682"/>
                <a:gd name="T6" fmla="*/ 0 w 5306"/>
                <a:gd name="T7" fmla="*/ 650 h 3682"/>
                <a:gd name="T8" fmla="*/ 0 w 5306"/>
                <a:gd name="T9" fmla="*/ 3682 h 3682"/>
                <a:gd name="T10" fmla="*/ 5306 w 5306"/>
                <a:gd name="T11" fmla="*/ 3682 h 3682"/>
                <a:gd name="T12" fmla="*/ 5306 w 5306"/>
                <a:gd name="T13" fmla="*/ 0 h 3682"/>
                <a:gd name="T14" fmla="*/ 0 w 5306"/>
                <a:gd name="T15" fmla="*/ 0 h 368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306" h="3682">
                  <a:moveTo>
                    <a:pt x="0" y="0"/>
                  </a:moveTo>
                  <a:lnTo>
                    <a:pt x="0" y="216"/>
                  </a:lnTo>
                  <a:lnTo>
                    <a:pt x="162" y="433"/>
                  </a:lnTo>
                  <a:lnTo>
                    <a:pt x="0" y="650"/>
                  </a:lnTo>
                  <a:lnTo>
                    <a:pt x="0" y="3682"/>
                  </a:lnTo>
                  <a:lnTo>
                    <a:pt x="5306" y="3682"/>
                  </a:lnTo>
                  <a:lnTo>
                    <a:pt x="5306" y="0"/>
                  </a:lnTo>
                  <a:lnTo>
                    <a:pt x="0" y="0"/>
                  </a:lnTo>
                  <a:close/>
                </a:path>
              </a:pathLst>
            </a:custGeom>
            <a:noFill/>
            <a:ln w="9525">
              <a:solidFill>
                <a:srgbClr val="BBBBBB"/>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solidFill>
                  <a:srgbClr val="333333"/>
                </a:solidFill>
              </a:endParaRPr>
            </a:p>
          </p:txBody>
        </p:sp>
        <p:sp>
          <p:nvSpPr>
            <p:cNvPr id="1119" name="Freeform 95"/>
            <p:cNvSpPr>
              <a:spLocks/>
            </p:cNvSpPr>
            <p:nvPr userDrawn="1"/>
          </p:nvSpPr>
          <p:spPr bwMode="gray">
            <a:xfrm>
              <a:off x="227" y="211"/>
              <a:ext cx="5360" cy="3736"/>
            </a:xfrm>
            <a:custGeom>
              <a:avLst/>
              <a:gdLst>
                <a:gd name="T0" fmla="*/ 5306 w 5360"/>
                <a:gd name="T1" fmla="*/ 0 h 3736"/>
                <a:gd name="T2" fmla="*/ 5360 w 5360"/>
                <a:gd name="T3" fmla="*/ 54 h 3736"/>
                <a:gd name="T4" fmla="*/ 5360 w 5360"/>
                <a:gd name="T5" fmla="*/ 3736 h 3736"/>
                <a:gd name="T6" fmla="*/ 54 w 5360"/>
                <a:gd name="T7" fmla="*/ 3736 h 3736"/>
                <a:gd name="T8" fmla="*/ 0 w 5360"/>
                <a:gd name="T9" fmla="*/ 3682 h 3736"/>
                <a:gd name="T10" fmla="*/ 5306 w 5360"/>
                <a:gd name="T11" fmla="*/ 3682 h 3736"/>
                <a:gd name="T12" fmla="*/ 5306 w 5360"/>
                <a:gd name="T13" fmla="*/ 0 h 3736"/>
              </a:gdLst>
              <a:ahLst/>
              <a:cxnLst>
                <a:cxn ang="0">
                  <a:pos x="T0" y="T1"/>
                </a:cxn>
                <a:cxn ang="0">
                  <a:pos x="T2" y="T3"/>
                </a:cxn>
                <a:cxn ang="0">
                  <a:pos x="T4" y="T5"/>
                </a:cxn>
                <a:cxn ang="0">
                  <a:pos x="T6" y="T7"/>
                </a:cxn>
                <a:cxn ang="0">
                  <a:pos x="T8" y="T9"/>
                </a:cxn>
                <a:cxn ang="0">
                  <a:pos x="T10" y="T11"/>
                </a:cxn>
                <a:cxn ang="0">
                  <a:pos x="T12" y="T13"/>
                </a:cxn>
              </a:cxnLst>
              <a:rect l="0" t="0" r="r" b="b"/>
              <a:pathLst>
                <a:path w="5360" h="3736">
                  <a:moveTo>
                    <a:pt x="5306" y="0"/>
                  </a:moveTo>
                  <a:lnTo>
                    <a:pt x="5360" y="54"/>
                  </a:lnTo>
                  <a:lnTo>
                    <a:pt x="5360" y="3736"/>
                  </a:lnTo>
                  <a:lnTo>
                    <a:pt x="54" y="3736"/>
                  </a:lnTo>
                  <a:lnTo>
                    <a:pt x="0" y="3682"/>
                  </a:lnTo>
                  <a:lnTo>
                    <a:pt x="5306" y="3682"/>
                  </a:lnTo>
                  <a:lnTo>
                    <a:pt x="5306" y="0"/>
                  </a:lnTo>
                  <a:close/>
                </a:path>
              </a:pathLst>
            </a:custGeom>
            <a:solidFill>
              <a:srgbClr val="BBBBBB"/>
            </a:solidFill>
            <a:ln w="9525">
              <a:solidFill>
                <a:srgbClr val="BBBBBB"/>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solidFill>
                  <a:srgbClr val="333333"/>
                </a:solidFill>
              </a:endParaRPr>
            </a:p>
          </p:txBody>
        </p:sp>
        <p:sp>
          <p:nvSpPr>
            <p:cNvPr id="1120" name="Line 96"/>
            <p:cNvSpPr>
              <a:spLocks noChangeShapeType="1"/>
            </p:cNvSpPr>
            <p:nvPr userDrawn="1"/>
          </p:nvSpPr>
          <p:spPr bwMode="gray">
            <a:xfrm>
              <a:off x="227" y="1077"/>
              <a:ext cx="5306" cy="1"/>
            </a:xfrm>
            <a:prstGeom prst="line">
              <a:avLst/>
            </a:prstGeom>
            <a:noFill/>
            <a:ln w="9525">
              <a:solidFill>
                <a:srgbClr val="BBBBBB"/>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solidFill>
                  <a:srgbClr val="333333"/>
                </a:solidFill>
              </a:endParaRPr>
            </a:p>
          </p:txBody>
        </p:sp>
      </p:grpSp>
      <p:sp>
        <p:nvSpPr>
          <p:cNvPr id="1026" name="Rectangle 2"/>
          <p:cNvSpPr>
            <a:spLocks noGrp="1" noChangeArrowheads="1"/>
          </p:cNvSpPr>
          <p:nvPr>
            <p:ph type="title"/>
          </p:nvPr>
        </p:nvSpPr>
        <p:spPr bwMode="auto">
          <a:xfrm>
            <a:off x="790575" y="334963"/>
            <a:ext cx="7821613" cy="137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790575" y="1881188"/>
            <a:ext cx="7821613" cy="41259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3368675" y="6523038"/>
            <a:ext cx="1203325"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r">
              <a:defRPr sz="800"/>
            </a:lvl1pPr>
          </a:lstStyle>
          <a:p>
            <a:endParaRPr lang="en-US" dirty="0">
              <a:solidFill>
                <a:srgbClr val="333333"/>
              </a:solidFill>
            </a:endParaRPr>
          </a:p>
        </p:txBody>
      </p:sp>
      <p:sp>
        <p:nvSpPr>
          <p:cNvPr id="1029" name="Rectangle 5"/>
          <p:cNvSpPr>
            <a:spLocks noGrp="1" noChangeArrowheads="1"/>
          </p:cNvSpPr>
          <p:nvPr>
            <p:ph type="ftr" sz="quarter" idx="3"/>
          </p:nvPr>
        </p:nvSpPr>
        <p:spPr bwMode="auto">
          <a:xfrm>
            <a:off x="704850" y="6523038"/>
            <a:ext cx="2663825"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defRPr sz="800"/>
            </a:lvl1pPr>
          </a:lstStyle>
          <a:p>
            <a:r>
              <a:rPr lang="en-US" dirty="0" smtClean="0">
                <a:solidFill>
                  <a:srgbClr val="333333"/>
                </a:solidFill>
              </a:rPr>
              <a:t>ERISAFEST 2015</a:t>
            </a:r>
            <a:endParaRPr lang="en-US" dirty="0">
              <a:solidFill>
                <a:srgbClr val="333333"/>
              </a:solidFill>
            </a:endParaRPr>
          </a:p>
        </p:txBody>
      </p:sp>
      <p:sp>
        <p:nvSpPr>
          <p:cNvPr id="1030" name="Rectangle 6"/>
          <p:cNvSpPr>
            <a:spLocks noGrp="1" noChangeArrowheads="1"/>
          </p:cNvSpPr>
          <p:nvPr>
            <p:ph type="sldNum" sz="quarter" idx="4"/>
          </p:nvPr>
        </p:nvSpPr>
        <p:spPr bwMode="auto">
          <a:xfrm>
            <a:off x="446088" y="6523038"/>
            <a:ext cx="258762"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defRPr sz="800" b="1">
                <a:solidFill>
                  <a:schemeClr val="tx2"/>
                </a:solidFill>
              </a:defRPr>
            </a:lvl1pPr>
          </a:lstStyle>
          <a:p>
            <a:fld id="{505A50E5-AC15-4492-9E12-02CB5561CB35}" type="slidenum">
              <a:rPr lang="en-US">
                <a:solidFill>
                  <a:srgbClr val="007FAC"/>
                </a:solidFill>
              </a:rPr>
              <a:pPr/>
              <a:t>‹#›</a:t>
            </a:fld>
            <a:endParaRPr lang="en-US" dirty="0">
              <a:solidFill>
                <a:srgbClr val="007FAC"/>
              </a:solidFill>
            </a:endParaRPr>
          </a:p>
        </p:txBody>
      </p:sp>
      <p:pic>
        <p:nvPicPr>
          <p:cNvPr id="1324" name="Picture 300"/>
          <p:cNvPicPr>
            <a:picLocks noChangeAspect="1" noChangeArrowheads="1"/>
          </p:cNvPicPr>
          <p:nvPr/>
        </p:nvPicPr>
        <p:blipFill>
          <a:blip r:embed="rId16" cstate="print">
            <a:extLst>
              <a:ext uri="{28A0092B-C50C-407E-A947-70E740481C1C}">
                <a14:useLocalDpi xmlns:a14="http://schemas.microsoft.com/office/drawing/2010/main" val="0"/>
              </a:ext>
            </a:extLst>
          </a:blip>
          <a:srcRect/>
          <a:stretch>
            <a:fillRect/>
          </a:stretch>
        </p:blipFill>
        <p:spPr bwMode="auto">
          <a:xfrm>
            <a:off x="7370763" y="6367463"/>
            <a:ext cx="1511300" cy="285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63640800"/>
      </p:ext>
    </p:extLst>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 id="2147483700" r:id="rId12"/>
    <p:sldLayoutId id="2147483701" r:id="rId13"/>
    <p:sldLayoutId id="2147483702" r:id="rId14"/>
  </p:sldLayoutIdLst>
  <p:hf hdr="0" dt="0"/>
  <p:txStyles>
    <p:titleStyle>
      <a:lvl1pPr algn="l" rtl="0" eaLnBrk="1" fontAlgn="base" hangingPunct="1">
        <a:spcBef>
          <a:spcPct val="0"/>
        </a:spcBef>
        <a:spcAft>
          <a:spcPct val="0"/>
        </a:spcAft>
        <a:defRPr sz="2800">
          <a:solidFill>
            <a:schemeClr val="tx2"/>
          </a:solidFill>
          <a:latin typeface="+mj-lt"/>
          <a:ea typeface="+mj-ea"/>
          <a:cs typeface="+mj-cs"/>
        </a:defRPr>
      </a:lvl1pPr>
      <a:lvl2pPr algn="l" rtl="0" eaLnBrk="1" fontAlgn="base" hangingPunct="1">
        <a:spcBef>
          <a:spcPct val="0"/>
        </a:spcBef>
        <a:spcAft>
          <a:spcPct val="0"/>
        </a:spcAft>
        <a:defRPr sz="2800">
          <a:solidFill>
            <a:schemeClr val="tx2"/>
          </a:solidFill>
          <a:latin typeface="Arial" charset="0"/>
        </a:defRPr>
      </a:lvl2pPr>
      <a:lvl3pPr algn="l" rtl="0" eaLnBrk="1" fontAlgn="base" hangingPunct="1">
        <a:spcBef>
          <a:spcPct val="0"/>
        </a:spcBef>
        <a:spcAft>
          <a:spcPct val="0"/>
        </a:spcAft>
        <a:defRPr sz="2800">
          <a:solidFill>
            <a:schemeClr val="tx2"/>
          </a:solidFill>
          <a:latin typeface="Arial" charset="0"/>
        </a:defRPr>
      </a:lvl3pPr>
      <a:lvl4pPr algn="l" rtl="0" eaLnBrk="1" fontAlgn="base" hangingPunct="1">
        <a:spcBef>
          <a:spcPct val="0"/>
        </a:spcBef>
        <a:spcAft>
          <a:spcPct val="0"/>
        </a:spcAft>
        <a:defRPr sz="2800">
          <a:solidFill>
            <a:schemeClr val="tx2"/>
          </a:solidFill>
          <a:latin typeface="Arial" charset="0"/>
        </a:defRPr>
      </a:lvl4pPr>
      <a:lvl5pPr algn="l" rtl="0" eaLnBrk="1" fontAlgn="base" hangingPunct="1">
        <a:spcBef>
          <a:spcPct val="0"/>
        </a:spcBef>
        <a:spcAft>
          <a:spcPct val="0"/>
        </a:spcAft>
        <a:defRPr sz="2800">
          <a:solidFill>
            <a:schemeClr val="tx2"/>
          </a:solidFill>
          <a:latin typeface="Arial" charset="0"/>
        </a:defRPr>
      </a:lvl5pPr>
      <a:lvl6pPr marL="457200" algn="l" rtl="0" eaLnBrk="1" fontAlgn="base" hangingPunct="1">
        <a:spcBef>
          <a:spcPct val="0"/>
        </a:spcBef>
        <a:spcAft>
          <a:spcPct val="0"/>
        </a:spcAft>
        <a:defRPr sz="2800">
          <a:solidFill>
            <a:schemeClr val="tx2"/>
          </a:solidFill>
          <a:latin typeface="Arial" charset="0"/>
        </a:defRPr>
      </a:lvl6pPr>
      <a:lvl7pPr marL="914400" algn="l" rtl="0" eaLnBrk="1" fontAlgn="base" hangingPunct="1">
        <a:spcBef>
          <a:spcPct val="0"/>
        </a:spcBef>
        <a:spcAft>
          <a:spcPct val="0"/>
        </a:spcAft>
        <a:defRPr sz="2800">
          <a:solidFill>
            <a:schemeClr val="tx2"/>
          </a:solidFill>
          <a:latin typeface="Arial" charset="0"/>
        </a:defRPr>
      </a:lvl7pPr>
      <a:lvl8pPr marL="1371600" algn="l" rtl="0" eaLnBrk="1" fontAlgn="base" hangingPunct="1">
        <a:spcBef>
          <a:spcPct val="0"/>
        </a:spcBef>
        <a:spcAft>
          <a:spcPct val="0"/>
        </a:spcAft>
        <a:defRPr sz="2800">
          <a:solidFill>
            <a:schemeClr val="tx2"/>
          </a:solidFill>
          <a:latin typeface="Arial" charset="0"/>
        </a:defRPr>
      </a:lvl8pPr>
      <a:lvl9pPr marL="1828800" algn="l" rtl="0" eaLnBrk="1" fontAlgn="base" hangingPunct="1">
        <a:spcBef>
          <a:spcPct val="0"/>
        </a:spcBef>
        <a:spcAft>
          <a:spcPct val="0"/>
        </a:spcAft>
        <a:defRPr sz="2800">
          <a:solidFill>
            <a:schemeClr val="tx2"/>
          </a:solidFill>
          <a:latin typeface="Arial" charset="0"/>
        </a:defRPr>
      </a:lvl9pPr>
    </p:titleStyle>
    <p:bodyStyle>
      <a:lvl1pPr marL="227013" indent="-227013" algn="l" rtl="0" eaLnBrk="1" fontAlgn="base" hangingPunct="1">
        <a:spcBef>
          <a:spcPct val="50000"/>
        </a:spcBef>
        <a:spcAft>
          <a:spcPct val="0"/>
        </a:spcAft>
        <a:buClr>
          <a:schemeClr val="tx2"/>
        </a:buClr>
        <a:buChar char="•"/>
        <a:defRPr sz="2200">
          <a:solidFill>
            <a:schemeClr val="tx1"/>
          </a:solidFill>
          <a:latin typeface="+mn-lt"/>
          <a:ea typeface="+mn-ea"/>
          <a:cs typeface="+mn-cs"/>
        </a:defRPr>
      </a:lvl1pPr>
      <a:lvl2pPr marL="569913" indent="-225425" algn="l" rtl="0" eaLnBrk="1" fontAlgn="base" hangingPunct="1">
        <a:spcBef>
          <a:spcPct val="20000"/>
        </a:spcBef>
        <a:spcAft>
          <a:spcPct val="0"/>
        </a:spcAft>
        <a:buClr>
          <a:schemeClr val="tx2"/>
        </a:buClr>
        <a:buFont typeface="Courier New" pitchFamily="49" charset="0"/>
        <a:buChar char="­"/>
        <a:defRPr sz="2000">
          <a:solidFill>
            <a:schemeClr val="tx1"/>
          </a:solidFill>
          <a:latin typeface="+mn-lt"/>
        </a:defRPr>
      </a:lvl2pPr>
      <a:lvl3pPr marL="914400" indent="-227013" algn="l" rtl="0" eaLnBrk="1" fontAlgn="base" hangingPunct="1">
        <a:spcBef>
          <a:spcPct val="20000"/>
        </a:spcBef>
        <a:spcAft>
          <a:spcPct val="0"/>
        </a:spcAft>
        <a:buClr>
          <a:schemeClr val="tx2"/>
        </a:buClr>
        <a:buFont typeface="Courier New" pitchFamily="49" charset="0"/>
        <a:buChar char="­"/>
        <a:defRPr>
          <a:solidFill>
            <a:schemeClr val="tx1"/>
          </a:solidFill>
          <a:latin typeface="+mn-lt"/>
        </a:defRPr>
      </a:lvl3pPr>
      <a:lvl4pPr marL="1258888" indent="-227013" algn="l" rtl="0" eaLnBrk="1" fontAlgn="base" hangingPunct="1">
        <a:spcBef>
          <a:spcPct val="20000"/>
        </a:spcBef>
        <a:spcAft>
          <a:spcPct val="0"/>
        </a:spcAft>
        <a:buClr>
          <a:schemeClr val="tx2"/>
        </a:buClr>
        <a:buFont typeface="Courier New" pitchFamily="49" charset="0"/>
        <a:buChar char="­"/>
        <a:defRPr>
          <a:solidFill>
            <a:schemeClr val="tx1"/>
          </a:solidFill>
          <a:latin typeface="+mn-lt"/>
        </a:defRPr>
      </a:lvl4pPr>
      <a:lvl5pPr marL="1601788" indent="-227013" algn="l" rtl="0" eaLnBrk="1" fontAlgn="base" hangingPunct="1">
        <a:spcBef>
          <a:spcPct val="20000"/>
        </a:spcBef>
        <a:spcAft>
          <a:spcPct val="0"/>
        </a:spcAft>
        <a:buClr>
          <a:schemeClr val="tx2"/>
        </a:buClr>
        <a:buFont typeface="Courier New" pitchFamily="49" charset="0"/>
        <a:buChar char="­"/>
        <a:defRPr>
          <a:solidFill>
            <a:schemeClr val="tx1"/>
          </a:solidFill>
          <a:latin typeface="+mn-lt"/>
        </a:defRPr>
      </a:lvl5pPr>
      <a:lvl6pPr marL="2058988" indent="-227013" algn="l" rtl="0" eaLnBrk="1" fontAlgn="base" hangingPunct="1">
        <a:spcBef>
          <a:spcPct val="20000"/>
        </a:spcBef>
        <a:spcAft>
          <a:spcPct val="0"/>
        </a:spcAft>
        <a:buClr>
          <a:schemeClr val="tx2"/>
        </a:buClr>
        <a:buFont typeface="Courier New" pitchFamily="49" charset="0"/>
        <a:buChar char="­"/>
        <a:defRPr>
          <a:solidFill>
            <a:schemeClr val="tx1"/>
          </a:solidFill>
          <a:latin typeface="+mn-lt"/>
        </a:defRPr>
      </a:lvl6pPr>
      <a:lvl7pPr marL="2516188" indent="-227013" algn="l" rtl="0" eaLnBrk="1" fontAlgn="base" hangingPunct="1">
        <a:spcBef>
          <a:spcPct val="20000"/>
        </a:spcBef>
        <a:spcAft>
          <a:spcPct val="0"/>
        </a:spcAft>
        <a:buClr>
          <a:schemeClr val="tx2"/>
        </a:buClr>
        <a:buFont typeface="Courier New" pitchFamily="49" charset="0"/>
        <a:buChar char="­"/>
        <a:defRPr>
          <a:solidFill>
            <a:schemeClr val="tx1"/>
          </a:solidFill>
          <a:latin typeface="+mn-lt"/>
        </a:defRPr>
      </a:lvl7pPr>
      <a:lvl8pPr marL="2973388" indent="-227013" algn="l" rtl="0" eaLnBrk="1" fontAlgn="base" hangingPunct="1">
        <a:spcBef>
          <a:spcPct val="20000"/>
        </a:spcBef>
        <a:spcAft>
          <a:spcPct val="0"/>
        </a:spcAft>
        <a:buClr>
          <a:schemeClr val="tx2"/>
        </a:buClr>
        <a:buFont typeface="Courier New" pitchFamily="49" charset="0"/>
        <a:buChar char="­"/>
        <a:defRPr>
          <a:solidFill>
            <a:schemeClr val="tx1"/>
          </a:solidFill>
          <a:latin typeface="+mn-lt"/>
        </a:defRPr>
      </a:lvl8pPr>
      <a:lvl9pPr marL="3430588" indent="-227013" algn="l" rtl="0" eaLnBrk="1" fontAlgn="base" hangingPunct="1">
        <a:spcBef>
          <a:spcPct val="20000"/>
        </a:spcBef>
        <a:spcAft>
          <a:spcPct val="0"/>
        </a:spcAft>
        <a:buClr>
          <a:schemeClr val="tx2"/>
        </a:buClr>
        <a:buFont typeface="Courier New" pitchFamily="49" charset="0"/>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pSp>
        <p:nvGrpSpPr>
          <p:cNvPr id="1124" name="Group 100"/>
          <p:cNvGrpSpPr>
            <a:grpSpLocks/>
          </p:cNvGrpSpPr>
          <p:nvPr/>
        </p:nvGrpSpPr>
        <p:grpSpPr bwMode="auto">
          <a:xfrm>
            <a:off x="0" y="0"/>
            <a:ext cx="9150350" cy="6858000"/>
            <a:chOff x="0" y="0"/>
            <a:chExt cx="5764" cy="4320"/>
          </a:xfrm>
        </p:grpSpPr>
        <p:grpSp>
          <p:nvGrpSpPr>
            <p:cNvPr id="1121" name="Group 97"/>
            <p:cNvGrpSpPr>
              <a:grpSpLocks/>
            </p:cNvGrpSpPr>
            <p:nvPr userDrawn="1"/>
          </p:nvGrpSpPr>
          <p:grpSpPr bwMode="auto">
            <a:xfrm>
              <a:off x="0" y="0"/>
              <a:ext cx="5764" cy="4320"/>
              <a:chOff x="0" y="0"/>
              <a:chExt cx="5764" cy="4320"/>
            </a:xfrm>
          </p:grpSpPr>
          <p:sp>
            <p:nvSpPr>
              <p:cNvPr id="1112" name="Rectangle 88"/>
              <p:cNvSpPr>
                <a:spLocks noChangeArrowheads="1"/>
              </p:cNvSpPr>
              <p:nvPr userDrawn="1"/>
            </p:nvSpPr>
            <p:spPr bwMode="gray">
              <a:xfrm>
                <a:off x="4" y="0"/>
                <a:ext cx="5750" cy="216"/>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solidFill>
                    <a:srgbClr val="333333"/>
                  </a:solidFill>
                </a:endParaRPr>
              </a:p>
            </p:txBody>
          </p:sp>
          <p:sp>
            <p:nvSpPr>
              <p:cNvPr id="1113" name="Rectangle 89"/>
              <p:cNvSpPr>
                <a:spLocks noChangeArrowheads="1"/>
              </p:cNvSpPr>
              <p:nvPr userDrawn="1"/>
            </p:nvSpPr>
            <p:spPr bwMode="gray">
              <a:xfrm>
                <a:off x="0" y="0"/>
                <a:ext cx="227" cy="432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solidFill>
                    <a:srgbClr val="333333"/>
                  </a:solidFill>
                </a:endParaRPr>
              </a:p>
            </p:txBody>
          </p:sp>
          <p:sp>
            <p:nvSpPr>
              <p:cNvPr id="1114" name="Rectangle 90"/>
              <p:cNvSpPr>
                <a:spLocks noChangeArrowheads="1"/>
              </p:cNvSpPr>
              <p:nvPr userDrawn="1"/>
            </p:nvSpPr>
            <p:spPr bwMode="gray">
              <a:xfrm>
                <a:off x="4" y="3891"/>
                <a:ext cx="5760" cy="427"/>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solidFill>
                    <a:srgbClr val="333333"/>
                  </a:solidFill>
                </a:endParaRPr>
              </a:p>
            </p:txBody>
          </p:sp>
          <p:sp>
            <p:nvSpPr>
              <p:cNvPr id="1115" name="Rectangle 91"/>
              <p:cNvSpPr>
                <a:spLocks noChangeArrowheads="1"/>
              </p:cNvSpPr>
              <p:nvPr userDrawn="1"/>
            </p:nvSpPr>
            <p:spPr bwMode="gray">
              <a:xfrm>
                <a:off x="5533" y="0"/>
                <a:ext cx="227" cy="432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solidFill>
                    <a:srgbClr val="333333"/>
                  </a:solidFill>
                </a:endParaRPr>
              </a:p>
            </p:txBody>
          </p:sp>
        </p:grpSp>
        <p:sp>
          <p:nvSpPr>
            <p:cNvPr id="1111" name="Freeform 87"/>
            <p:cNvSpPr>
              <a:spLocks/>
            </p:cNvSpPr>
            <p:nvPr userDrawn="1"/>
          </p:nvSpPr>
          <p:spPr bwMode="gray">
            <a:xfrm>
              <a:off x="63" y="103"/>
              <a:ext cx="324" cy="4114"/>
            </a:xfrm>
            <a:custGeom>
              <a:avLst/>
              <a:gdLst>
                <a:gd name="T0" fmla="*/ 162 w 324"/>
                <a:gd name="T1" fmla="*/ 0 h 4114"/>
                <a:gd name="T2" fmla="*/ 162 w 324"/>
                <a:gd name="T3" fmla="*/ 108 h 4114"/>
                <a:gd name="T4" fmla="*/ 162 w 324"/>
                <a:gd name="T5" fmla="*/ 324 h 4114"/>
                <a:gd name="T6" fmla="*/ 324 w 324"/>
                <a:gd name="T7" fmla="*/ 541 h 4114"/>
                <a:gd name="T8" fmla="*/ 162 w 324"/>
                <a:gd name="T9" fmla="*/ 758 h 4114"/>
                <a:gd name="T10" fmla="*/ 162 w 324"/>
                <a:gd name="T11" fmla="*/ 3790 h 4114"/>
                <a:gd name="T12" fmla="*/ 324 w 324"/>
                <a:gd name="T13" fmla="*/ 3790 h 4114"/>
                <a:gd name="T14" fmla="*/ 324 w 324"/>
                <a:gd name="T15" fmla="*/ 4114 h 4114"/>
                <a:gd name="T16" fmla="*/ 0 w 324"/>
                <a:gd name="T17" fmla="*/ 4114 h 4114"/>
                <a:gd name="T18" fmla="*/ 0 w 324"/>
                <a:gd name="T19" fmla="*/ 0 h 4114"/>
                <a:gd name="T20" fmla="*/ 162 w 324"/>
                <a:gd name="T21" fmla="*/ 0 h 4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24" h="4114">
                  <a:moveTo>
                    <a:pt x="162" y="0"/>
                  </a:moveTo>
                  <a:lnTo>
                    <a:pt x="162" y="108"/>
                  </a:lnTo>
                  <a:lnTo>
                    <a:pt x="162" y="324"/>
                  </a:lnTo>
                  <a:lnTo>
                    <a:pt x="324" y="541"/>
                  </a:lnTo>
                  <a:lnTo>
                    <a:pt x="162" y="758"/>
                  </a:lnTo>
                  <a:lnTo>
                    <a:pt x="162" y="3790"/>
                  </a:lnTo>
                  <a:lnTo>
                    <a:pt x="324" y="3790"/>
                  </a:lnTo>
                  <a:lnTo>
                    <a:pt x="324" y="4114"/>
                  </a:lnTo>
                  <a:lnTo>
                    <a:pt x="0" y="4114"/>
                  </a:lnTo>
                  <a:lnTo>
                    <a:pt x="0" y="0"/>
                  </a:lnTo>
                  <a:lnTo>
                    <a:pt x="162" y="0"/>
                  </a:lnTo>
                  <a:close/>
                </a:path>
              </a:pathLst>
            </a:custGeom>
            <a:solidFill>
              <a:srgbClr val="FFFFFF"/>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solidFill>
                  <a:srgbClr val="333333"/>
                </a:solidFill>
              </a:endParaRPr>
            </a:p>
          </p:txBody>
        </p:sp>
      </p:grpSp>
      <p:grpSp>
        <p:nvGrpSpPr>
          <p:cNvPr id="1125" name="Group 101"/>
          <p:cNvGrpSpPr>
            <a:grpSpLocks/>
          </p:cNvGrpSpPr>
          <p:nvPr/>
        </p:nvGrpSpPr>
        <p:grpSpPr bwMode="auto">
          <a:xfrm>
            <a:off x="182563" y="334963"/>
            <a:ext cx="8686800" cy="5930900"/>
            <a:chOff x="115" y="211"/>
            <a:chExt cx="5472" cy="3736"/>
          </a:xfrm>
        </p:grpSpPr>
        <p:sp>
          <p:nvSpPr>
            <p:cNvPr id="1116" name="Freeform 92"/>
            <p:cNvSpPr>
              <a:spLocks/>
            </p:cNvSpPr>
            <p:nvPr userDrawn="1"/>
          </p:nvSpPr>
          <p:spPr bwMode="gray">
            <a:xfrm>
              <a:off x="227" y="211"/>
              <a:ext cx="5304" cy="866"/>
            </a:xfrm>
            <a:custGeom>
              <a:avLst/>
              <a:gdLst>
                <a:gd name="T0" fmla="*/ 0 w 5306"/>
                <a:gd name="T1" fmla="*/ 0 h 866"/>
                <a:gd name="T2" fmla="*/ 0 w 5306"/>
                <a:gd name="T3" fmla="*/ 216 h 866"/>
                <a:gd name="T4" fmla="*/ 162 w 5306"/>
                <a:gd name="T5" fmla="*/ 433 h 866"/>
                <a:gd name="T6" fmla="*/ 0 w 5306"/>
                <a:gd name="T7" fmla="*/ 650 h 866"/>
                <a:gd name="T8" fmla="*/ 0 w 5306"/>
                <a:gd name="T9" fmla="*/ 866 h 866"/>
                <a:gd name="T10" fmla="*/ 5306 w 5306"/>
                <a:gd name="T11" fmla="*/ 866 h 866"/>
                <a:gd name="T12" fmla="*/ 5306 w 5306"/>
                <a:gd name="T13" fmla="*/ 0 h 866"/>
                <a:gd name="T14" fmla="*/ 0 w 5306"/>
                <a:gd name="T15" fmla="*/ 0 h 86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306" h="866">
                  <a:moveTo>
                    <a:pt x="0" y="0"/>
                  </a:moveTo>
                  <a:lnTo>
                    <a:pt x="0" y="216"/>
                  </a:lnTo>
                  <a:lnTo>
                    <a:pt x="162" y="433"/>
                  </a:lnTo>
                  <a:lnTo>
                    <a:pt x="0" y="650"/>
                  </a:lnTo>
                  <a:lnTo>
                    <a:pt x="0" y="866"/>
                  </a:lnTo>
                  <a:lnTo>
                    <a:pt x="5306" y="866"/>
                  </a:lnTo>
                  <a:lnTo>
                    <a:pt x="5306" y="0"/>
                  </a:lnTo>
                  <a:lnTo>
                    <a:pt x="0" y="0"/>
                  </a:lnTo>
                  <a:close/>
                </a:path>
              </a:pathLst>
            </a:custGeom>
            <a:solidFill>
              <a:schemeClr val="bg1"/>
            </a:solidFill>
            <a:ln>
              <a:noFill/>
            </a:ln>
            <a:effectLst/>
            <a:extLst>
              <a:ext uri="{91240B29-F687-4F45-9708-019B960494DF}">
                <a14:hiddenLine xmlns:a14="http://schemas.microsoft.com/office/drawing/2010/main" w="9525">
                  <a:solidFill>
                    <a:srgbClr val="BBBBBB"/>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solidFill>
                  <a:srgbClr val="333333"/>
                </a:solidFill>
              </a:endParaRPr>
            </a:p>
          </p:txBody>
        </p:sp>
        <p:sp>
          <p:nvSpPr>
            <p:cNvPr id="1117" name="Freeform 93"/>
            <p:cNvSpPr>
              <a:spLocks/>
            </p:cNvSpPr>
            <p:nvPr userDrawn="1"/>
          </p:nvSpPr>
          <p:spPr bwMode="gray">
            <a:xfrm>
              <a:off x="115" y="427"/>
              <a:ext cx="223" cy="433"/>
            </a:xfrm>
            <a:custGeom>
              <a:avLst/>
              <a:gdLst>
                <a:gd name="T0" fmla="*/ 0 w 223"/>
                <a:gd name="T1" fmla="*/ 0 h 433"/>
                <a:gd name="T2" fmla="*/ 67 w 223"/>
                <a:gd name="T3" fmla="*/ 0 h 433"/>
                <a:gd name="T4" fmla="*/ 223 w 223"/>
                <a:gd name="T5" fmla="*/ 216 h 433"/>
                <a:gd name="T6" fmla="*/ 68 w 223"/>
                <a:gd name="T7" fmla="*/ 433 h 433"/>
                <a:gd name="T8" fmla="*/ 0 w 223"/>
                <a:gd name="T9" fmla="*/ 433 h 433"/>
                <a:gd name="T10" fmla="*/ 156 w 223"/>
                <a:gd name="T11" fmla="*/ 216 h 433"/>
                <a:gd name="T12" fmla="*/ 0 w 223"/>
                <a:gd name="T13" fmla="*/ 0 h 433"/>
              </a:gdLst>
              <a:ahLst/>
              <a:cxnLst>
                <a:cxn ang="0">
                  <a:pos x="T0" y="T1"/>
                </a:cxn>
                <a:cxn ang="0">
                  <a:pos x="T2" y="T3"/>
                </a:cxn>
                <a:cxn ang="0">
                  <a:pos x="T4" y="T5"/>
                </a:cxn>
                <a:cxn ang="0">
                  <a:pos x="T6" y="T7"/>
                </a:cxn>
                <a:cxn ang="0">
                  <a:pos x="T8" y="T9"/>
                </a:cxn>
                <a:cxn ang="0">
                  <a:pos x="T10" y="T11"/>
                </a:cxn>
                <a:cxn ang="0">
                  <a:pos x="T12" y="T13"/>
                </a:cxn>
              </a:cxnLst>
              <a:rect l="0" t="0" r="r" b="b"/>
              <a:pathLst>
                <a:path w="223" h="433">
                  <a:moveTo>
                    <a:pt x="0" y="0"/>
                  </a:moveTo>
                  <a:lnTo>
                    <a:pt x="67" y="0"/>
                  </a:lnTo>
                  <a:lnTo>
                    <a:pt x="223" y="216"/>
                  </a:lnTo>
                  <a:lnTo>
                    <a:pt x="68" y="433"/>
                  </a:lnTo>
                  <a:lnTo>
                    <a:pt x="0" y="433"/>
                  </a:lnTo>
                  <a:lnTo>
                    <a:pt x="156" y="216"/>
                  </a:lnTo>
                  <a:lnTo>
                    <a:pt x="0" y="0"/>
                  </a:lnTo>
                  <a:close/>
                </a:path>
              </a:pathLst>
            </a:custGeom>
            <a:solidFill>
              <a:schemeClr val="tx2"/>
            </a:solidFill>
            <a:ln>
              <a:noFill/>
            </a:ln>
            <a:extLst>
              <a:ext uri="{91240B29-F687-4F45-9708-019B960494DF}">
                <a14:hiddenLine xmlns:a14="http://schemas.microsoft.com/office/drawing/2010/main" w="0">
                  <a:solidFill>
                    <a:srgbClr val="0000AE"/>
                  </a:solidFill>
                  <a:prstDash val="solid"/>
                  <a:round/>
                  <a:headEnd/>
                  <a:tailEnd/>
                </a14:hiddenLine>
              </a:ext>
            </a:extLst>
          </p:spPr>
          <p:txBody>
            <a:bodyPr/>
            <a:lstStyle/>
            <a:p>
              <a:endParaRPr lang="en-US" dirty="0">
                <a:solidFill>
                  <a:srgbClr val="333333"/>
                </a:solidFill>
              </a:endParaRPr>
            </a:p>
          </p:txBody>
        </p:sp>
        <p:sp>
          <p:nvSpPr>
            <p:cNvPr id="1118" name="Freeform 94"/>
            <p:cNvSpPr>
              <a:spLocks/>
            </p:cNvSpPr>
            <p:nvPr userDrawn="1"/>
          </p:nvSpPr>
          <p:spPr bwMode="gray">
            <a:xfrm>
              <a:off x="227" y="211"/>
              <a:ext cx="5306" cy="3682"/>
            </a:xfrm>
            <a:custGeom>
              <a:avLst/>
              <a:gdLst>
                <a:gd name="T0" fmla="*/ 0 w 5306"/>
                <a:gd name="T1" fmla="*/ 0 h 3682"/>
                <a:gd name="T2" fmla="*/ 0 w 5306"/>
                <a:gd name="T3" fmla="*/ 216 h 3682"/>
                <a:gd name="T4" fmla="*/ 162 w 5306"/>
                <a:gd name="T5" fmla="*/ 433 h 3682"/>
                <a:gd name="T6" fmla="*/ 0 w 5306"/>
                <a:gd name="T7" fmla="*/ 650 h 3682"/>
                <a:gd name="T8" fmla="*/ 0 w 5306"/>
                <a:gd name="T9" fmla="*/ 3682 h 3682"/>
                <a:gd name="T10" fmla="*/ 5306 w 5306"/>
                <a:gd name="T11" fmla="*/ 3682 h 3682"/>
                <a:gd name="T12" fmla="*/ 5306 w 5306"/>
                <a:gd name="T13" fmla="*/ 0 h 3682"/>
                <a:gd name="T14" fmla="*/ 0 w 5306"/>
                <a:gd name="T15" fmla="*/ 0 h 368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306" h="3682">
                  <a:moveTo>
                    <a:pt x="0" y="0"/>
                  </a:moveTo>
                  <a:lnTo>
                    <a:pt x="0" y="216"/>
                  </a:lnTo>
                  <a:lnTo>
                    <a:pt x="162" y="433"/>
                  </a:lnTo>
                  <a:lnTo>
                    <a:pt x="0" y="650"/>
                  </a:lnTo>
                  <a:lnTo>
                    <a:pt x="0" y="3682"/>
                  </a:lnTo>
                  <a:lnTo>
                    <a:pt x="5306" y="3682"/>
                  </a:lnTo>
                  <a:lnTo>
                    <a:pt x="5306" y="0"/>
                  </a:lnTo>
                  <a:lnTo>
                    <a:pt x="0" y="0"/>
                  </a:lnTo>
                  <a:close/>
                </a:path>
              </a:pathLst>
            </a:custGeom>
            <a:noFill/>
            <a:ln w="9525">
              <a:solidFill>
                <a:srgbClr val="BBBBBB"/>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solidFill>
                  <a:srgbClr val="333333"/>
                </a:solidFill>
              </a:endParaRPr>
            </a:p>
          </p:txBody>
        </p:sp>
        <p:sp>
          <p:nvSpPr>
            <p:cNvPr id="1119" name="Freeform 95"/>
            <p:cNvSpPr>
              <a:spLocks/>
            </p:cNvSpPr>
            <p:nvPr userDrawn="1"/>
          </p:nvSpPr>
          <p:spPr bwMode="gray">
            <a:xfrm>
              <a:off x="227" y="211"/>
              <a:ext cx="5360" cy="3736"/>
            </a:xfrm>
            <a:custGeom>
              <a:avLst/>
              <a:gdLst>
                <a:gd name="T0" fmla="*/ 5306 w 5360"/>
                <a:gd name="T1" fmla="*/ 0 h 3736"/>
                <a:gd name="T2" fmla="*/ 5360 w 5360"/>
                <a:gd name="T3" fmla="*/ 54 h 3736"/>
                <a:gd name="T4" fmla="*/ 5360 w 5360"/>
                <a:gd name="T5" fmla="*/ 3736 h 3736"/>
                <a:gd name="T6" fmla="*/ 54 w 5360"/>
                <a:gd name="T7" fmla="*/ 3736 h 3736"/>
                <a:gd name="T8" fmla="*/ 0 w 5360"/>
                <a:gd name="T9" fmla="*/ 3682 h 3736"/>
                <a:gd name="T10" fmla="*/ 5306 w 5360"/>
                <a:gd name="T11" fmla="*/ 3682 h 3736"/>
                <a:gd name="T12" fmla="*/ 5306 w 5360"/>
                <a:gd name="T13" fmla="*/ 0 h 3736"/>
              </a:gdLst>
              <a:ahLst/>
              <a:cxnLst>
                <a:cxn ang="0">
                  <a:pos x="T0" y="T1"/>
                </a:cxn>
                <a:cxn ang="0">
                  <a:pos x="T2" y="T3"/>
                </a:cxn>
                <a:cxn ang="0">
                  <a:pos x="T4" y="T5"/>
                </a:cxn>
                <a:cxn ang="0">
                  <a:pos x="T6" y="T7"/>
                </a:cxn>
                <a:cxn ang="0">
                  <a:pos x="T8" y="T9"/>
                </a:cxn>
                <a:cxn ang="0">
                  <a:pos x="T10" y="T11"/>
                </a:cxn>
                <a:cxn ang="0">
                  <a:pos x="T12" y="T13"/>
                </a:cxn>
              </a:cxnLst>
              <a:rect l="0" t="0" r="r" b="b"/>
              <a:pathLst>
                <a:path w="5360" h="3736">
                  <a:moveTo>
                    <a:pt x="5306" y="0"/>
                  </a:moveTo>
                  <a:lnTo>
                    <a:pt x="5360" y="54"/>
                  </a:lnTo>
                  <a:lnTo>
                    <a:pt x="5360" y="3736"/>
                  </a:lnTo>
                  <a:lnTo>
                    <a:pt x="54" y="3736"/>
                  </a:lnTo>
                  <a:lnTo>
                    <a:pt x="0" y="3682"/>
                  </a:lnTo>
                  <a:lnTo>
                    <a:pt x="5306" y="3682"/>
                  </a:lnTo>
                  <a:lnTo>
                    <a:pt x="5306" y="0"/>
                  </a:lnTo>
                  <a:close/>
                </a:path>
              </a:pathLst>
            </a:custGeom>
            <a:solidFill>
              <a:srgbClr val="BBBBBB"/>
            </a:solidFill>
            <a:ln w="9525">
              <a:solidFill>
                <a:srgbClr val="BBBBBB"/>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solidFill>
                  <a:srgbClr val="333333"/>
                </a:solidFill>
              </a:endParaRPr>
            </a:p>
          </p:txBody>
        </p:sp>
        <p:sp>
          <p:nvSpPr>
            <p:cNvPr id="1120" name="Line 96"/>
            <p:cNvSpPr>
              <a:spLocks noChangeShapeType="1"/>
            </p:cNvSpPr>
            <p:nvPr userDrawn="1"/>
          </p:nvSpPr>
          <p:spPr bwMode="gray">
            <a:xfrm>
              <a:off x="227" y="1077"/>
              <a:ext cx="5306" cy="1"/>
            </a:xfrm>
            <a:prstGeom prst="line">
              <a:avLst/>
            </a:prstGeom>
            <a:noFill/>
            <a:ln w="9525">
              <a:solidFill>
                <a:srgbClr val="BBBBBB"/>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solidFill>
                  <a:srgbClr val="333333"/>
                </a:solidFill>
              </a:endParaRPr>
            </a:p>
          </p:txBody>
        </p:sp>
      </p:grpSp>
      <p:sp>
        <p:nvSpPr>
          <p:cNvPr id="1026" name="Rectangle 2"/>
          <p:cNvSpPr>
            <a:spLocks noGrp="1" noChangeArrowheads="1"/>
          </p:cNvSpPr>
          <p:nvPr>
            <p:ph type="title"/>
          </p:nvPr>
        </p:nvSpPr>
        <p:spPr bwMode="auto">
          <a:xfrm>
            <a:off x="790575" y="334963"/>
            <a:ext cx="7821613" cy="137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790575" y="1881188"/>
            <a:ext cx="7821613" cy="41259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3368675" y="6523038"/>
            <a:ext cx="1203325"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r">
              <a:defRPr sz="800"/>
            </a:lvl1pPr>
          </a:lstStyle>
          <a:p>
            <a:endParaRPr lang="en-US" altLang="en-US" dirty="0">
              <a:solidFill>
                <a:srgbClr val="333333"/>
              </a:solidFill>
            </a:endParaRPr>
          </a:p>
        </p:txBody>
      </p:sp>
      <p:sp>
        <p:nvSpPr>
          <p:cNvPr id="1029" name="Rectangle 5"/>
          <p:cNvSpPr>
            <a:spLocks noGrp="1" noChangeArrowheads="1"/>
          </p:cNvSpPr>
          <p:nvPr>
            <p:ph type="ftr" sz="quarter" idx="3"/>
          </p:nvPr>
        </p:nvSpPr>
        <p:spPr bwMode="auto">
          <a:xfrm>
            <a:off x="704850" y="6523038"/>
            <a:ext cx="2663825"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defRPr sz="800"/>
            </a:lvl1pPr>
          </a:lstStyle>
          <a:p>
            <a:r>
              <a:rPr lang="en-US" altLang="en-US" dirty="0" smtClean="0">
                <a:solidFill>
                  <a:srgbClr val="333333"/>
                </a:solidFill>
              </a:rPr>
              <a:t>ERISAFEST 2015</a:t>
            </a:r>
            <a:endParaRPr lang="en-US" altLang="en-US" dirty="0">
              <a:solidFill>
                <a:srgbClr val="333333"/>
              </a:solidFill>
            </a:endParaRPr>
          </a:p>
        </p:txBody>
      </p:sp>
      <p:sp>
        <p:nvSpPr>
          <p:cNvPr id="1030" name="Rectangle 6"/>
          <p:cNvSpPr>
            <a:spLocks noGrp="1" noChangeArrowheads="1"/>
          </p:cNvSpPr>
          <p:nvPr>
            <p:ph type="sldNum" sz="quarter" idx="4"/>
          </p:nvPr>
        </p:nvSpPr>
        <p:spPr bwMode="auto">
          <a:xfrm>
            <a:off x="446088" y="6523038"/>
            <a:ext cx="258762"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defRPr sz="800" b="1">
                <a:solidFill>
                  <a:schemeClr val="tx2"/>
                </a:solidFill>
              </a:defRPr>
            </a:lvl1pPr>
          </a:lstStyle>
          <a:p>
            <a:fld id="{435FA662-6315-4932-9019-8211B612ADE8}" type="slidenum">
              <a:rPr lang="en-US" altLang="en-US">
                <a:solidFill>
                  <a:srgbClr val="007FAC"/>
                </a:solidFill>
              </a:rPr>
              <a:pPr/>
              <a:t>‹#›</a:t>
            </a:fld>
            <a:endParaRPr lang="en-US" altLang="en-US" dirty="0">
              <a:solidFill>
                <a:srgbClr val="007FAC"/>
              </a:solidFill>
            </a:endParaRPr>
          </a:p>
        </p:txBody>
      </p:sp>
      <p:pic>
        <p:nvPicPr>
          <p:cNvPr id="1324" name="Picture 300"/>
          <p:cNvPicPr>
            <a:picLocks noChangeAspect="1" noChangeArrowheads="1"/>
          </p:cNvPicPr>
          <p:nvPr/>
        </p:nvPicPr>
        <p:blipFill>
          <a:blip r:embed="rId16" cstate="print">
            <a:extLst>
              <a:ext uri="{28A0092B-C50C-407E-A947-70E740481C1C}">
                <a14:useLocalDpi xmlns:a14="http://schemas.microsoft.com/office/drawing/2010/main" val="0"/>
              </a:ext>
            </a:extLst>
          </a:blip>
          <a:srcRect/>
          <a:stretch>
            <a:fillRect/>
          </a:stretch>
        </p:blipFill>
        <p:spPr bwMode="auto">
          <a:xfrm>
            <a:off x="7370763" y="6367463"/>
            <a:ext cx="1511300" cy="285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646816"/>
      </p:ext>
    </p:extLst>
  </p:cSld>
  <p:clrMap bg1="lt1" tx1="dk1" bg2="lt2" tx2="dk2" accent1="accent1" accent2="accent2" accent3="accent3" accent4="accent4" accent5="accent5" accent6="accent6" hlink="hlink" folHlink="folHlink"/>
  <p:sldLayoutIdLst>
    <p:sldLayoutId id="2147483704" r:id="rId1"/>
    <p:sldLayoutId id="2147483705" r:id="rId2"/>
    <p:sldLayoutId id="2147483706" r:id="rId3"/>
    <p:sldLayoutId id="2147483707" r:id="rId4"/>
    <p:sldLayoutId id="2147483708" r:id="rId5"/>
    <p:sldLayoutId id="2147483709" r:id="rId6"/>
    <p:sldLayoutId id="2147483710" r:id="rId7"/>
    <p:sldLayoutId id="2147483711" r:id="rId8"/>
    <p:sldLayoutId id="2147483712" r:id="rId9"/>
    <p:sldLayoutId id="2147483713" r:id="rId10"/>
    <p:sldLayoutId id="2147483714" r:id="rId11"/>
    <p:sldLayoutId id="2147483715" r:id="rId12"/>
    <p:sldLayoutId id="2147483716" r:id="rId13"/>
    <p:sldLayoutId id="2147483717" r:id="rId14"/>
  </p:sldLayoutIdLst>
  <p:hf hdr="0" dt="0"/>
  <p:txStyles>
    <p:titleStyle>
      <a:lvl1pPr algn="l" rtl="0" eaLnBrk="1" fontAlgn="base" hangingPunct="1">
        <a:spcBef>
          <a:spcPct val="0"/>
        </a:spcBef>
        <a:spcAft>
          <a:spcPct val="0"/>
        </a:spcAft>
        <a:defRPr sz="2800">
          <a:solidFill>
            <a:schemeClr val="tx2"/>
          </a:solidFill>
          <a:latin typeface="+mj-lt"/>
          <a:ea typeface="+mj-ea"/>
          <a:cs typeface="+mj-cs"/>
        </a:defRPr>
      </a:lvl1pPr>
      <a:lvl2pPr algn="l" rtl="0" eaLnBrk="1" fontAlgn="base" hangingPunct="1">
        <a:spcBef>
          <a:spcPct val="0"/>
        </a:spcBef>
        <a:spcAft>
          <a:spcPct val="0"/>
        </a:spcAft>
        <a:defRPr sz="2800">
          <a:solidFill>
            <a:schemeClr val="tx2"/>
          </a:solidFill>
          <a:latin typeface="Arial" charset="0"/>
        </a:defRPr>
      </a:lvl2pPr>
      <a:lvl3pPr algn="l" rtl="0" eaLnBrk="1" fontAlgn="base" hangingPunct="1">
        <a:spcBef>
          <a:spcPct val="0"/>
        </a:spcBef>
        <a:spcAft>
          <a:spcPct val="0"/>
        </a:spcAft>
        <a:defRPr sz="2800">
          <a:solidFill>
            <a:schemeClr val="tx2"/>
          </a:solidFill>
          <a:latin typeface="Arial" charset="0"/>
        </a:defRPr>
      </a:lvl3pPr>
      <a:lvl4pPr algn="l" rtl="0" eaLnBrk="1" fontAlgn="base" hangingPunct="1">
        <a:spcBef>
          <a:spcPct val="0"/>
        </a:spcBef>
        <a:spcAft>
          <a:spcPct val="0"/>
        </a:spcAft>
        <a:defRPr sz="2800">
          <a:solidFill>
            <a:schemeClr val="tx2"/>
          </a:solidFill>
          <a:latin typeface="Arial" charset="0"/>
        </a:defRPr>
      </a:lvl4pPr>
      <a:lvl5pPr algn="l" rtl="0" eaLnBrk="1" fontAlgn="base" hangingPunct="1">
        <a:spcBef>
          <a:spcPct val="0"/>
        </a:spcBef>
        <a:spcAft>
          <a:spcPct val="0"/>
        </a:spcAft>
        <a:defRPr sz="2800">
          <a:solidFill>
            <a:schemeClr val="tx2"/>
          </a:solidFill>
          <a:latin typeface="Arial" charset="0"/>
        </a:defRPr>
      </a:lvl5pPr>
      <a:lvl6pPr marL="457200" algn="l" rtl="0" eaLnBrk="1" fontAlgn="base" hangingPunct="1">
        <a:spcBef>
          <a:spcPct val="0"/>
        </a:spcBef>
        <a:spcAft>
          <a:spcPct val="0"/>
        </a:spcAft>
        <a:defRPr sz="2800">
          <a:solidFill>
            <a:schemeClr val="tx2"/>
          </a:solidFill>
          <a:latin typeface="Arial" charset="0"/>
        </a:defRPr>
      </a:lvl6pPr>
      <a:lvl7pPr marL="914400" algn="l" rtl="0" eaLnBrk="1" fontAlgn="base" hangingPunct="1">
        <a:spcBef>
          <a:spcPct val="0"/>
        </a:spcBef>
        <a:spcAft>
          <a:spcPct val="0"/>
        </a:spcAft>
        <a:defRPr sz="2800">
          <a:solidFill>
            <a:schemeClr val="tx2"/>
          </a:solidFill>
          <a:latin typeface="Arial" charset="0"/>
        </a:defRPr>
      </a:lvl7pPr>
      <a:lvl8pPr marL="1371600" algn="l" rtl="0" eaLnBrk="1" fontAlgn="base" hangingPunct="1">
        <a:spcBef>
          <a:spcPct val="0"/>
        </a:spcBef>
        <a:spcAft>
          <a:spcPct val="0"/>
        </a:spcAft>
        <a:defRPr sz="2800">
          <a:solidFill>
            <a:schemeClr val="tx2"/>
          </a:solidFill>
          <a:latin typeface="Arial" charset="0"/>
        </a:defRPr>
      </a:lvl8pPr>
      <a:lvl9pPr marL="1828800" algn="l" rtl="0" eaLnBrk="1" fontAlgn="base" hangingPunct="1">
        <a:spcBef>
          <a:spcPct val="0"/>
        </a:spcBef>
        <a:spcAft>
          <a:spcPct val="0"/>
        </a:spcAft>
        <a:defRPr sz="2800">
          <a:solidFill>
            <a:schemeClr val="tx2"/>
          </a:solidFill>
          <a:latin typeface="Arial" charset="0"/>
        </a:defRPr>
      </a:lvl9pPr>
    </p:titleStyle>
    <p:bodyStyle>
      <a:lvl1pPr marL="227013" indent="-227013" algn="l" rtl="0" eaLnBrk="1" fontAlgn="base" hangingPunct="1">
        <a:spcBef>
          <a:spcPct val="50000"/>
        </a:spcBef>
        <a:spcAft>
          <a:spcPct val="0"/>
        </a:spcAft>
        <a:buClr>
          <a:schemeClr val="tx2"/>
        </a:buClr>
        <a:buChar char="•"/>
        <a:defRPr sz="2200">
          <a:solidFill>
            <a:schemeClr val="tx1"/>
          </a:solidFill>
          <a:latin typeface="+mn-lt"/>
          <a:ea typeface="+mn-ea"/>
          <a:cs typeface="+mn-cs"/>
        </a:defRPr>
      </a:lvl1pPr>
      <a:lvl2pPr marL="569913" indent="-225425" algn="l" rtl="0" eaLnBrk="1" fontAlgn="base" hangingPunct="1">
        <a:spcBef>
          <a:spcPct val="20000"/>
        </a:spcBef>
        <a:spcAft>
          <a:spcPct val="0"/>
        </a:spcAft>
        <a:buClr>
          <a:schemeClr val="tx2"/>
        </a:buClr>
        <a:buFont typeface="Courier New" pitchFamily="49" charset="0"/>
        <a:buChar char="­"/>
        <a:defRPr sz="2000">
          <a:solidFill>
            <a:schemeClr val="tx1"/>
          </a:solidFill>
          <a:latin typeface="+mn-lt"/>
        </a:defRPr>
      </a:lvl2pPr>
      <a:lvl3pPr marL="914400" indent="-227013" algn="l" rtl="0" eaLnBrk="1" fontAlgn="base" hangingPunct="1">
        <a:spcBef>
          <a:spcPct val="20000"/>
        </a:spcBef>
        <a:spcAft>
          <a:spcPct val="0"/>
        </a:spcAft>
        <a:buClr>
          <a:schemeClr val="tx2"/>
        </a:buClr>
        <a:buFont typeface="Courier New" pitchFamily="49" charset="0"/>
        <a:buChar char="­"/>
        <a:defRPr>
          <a:solidFill>
            <a:schemeClr val="tx1"/>
          </a:solidFill>
          <a:latin typeface="+mn-lt"/>
        </a:defRPr>
      </a:lvl3pPr>
      <a:lvl4pPr marL="1258888" indent="-227013" algn="l" rtl="0" eaLnBrk="1" fontAlgn="base" hangingPunct="1">
        <a:spcBef>
          <a:spcPct val="20000"/>
        </a:spcBef>
        <a:spcAft>
          <a:spcPct val="0"/>
        </a:spcAft>
        <a:buClr>
          <a:schemeClr val="tx2"/>
        </a:buClr>
        <a:buFont typeface="Courier New" pitchFamily="49" charset="0"/>
        <a:buChar char="­"/>
        <a:defRPr>
          <a:solidFill>
            <a:schemeClr val="tx1"/>
          </a:solidFill>
          <a:latin typeface="+mn-lt"/>
        </a:defRPr>
      </a:lvl4pPr>
      <a:lvl5pPr marL="1601788" indent="-227013" algn="l" rtl="0" eaLnBrk="1" fontAlgn="base" hangingPunct="1">
        <a:spcBef>
          <a:spcPct val="20000"/>
        </a:spcBef>
        <a:spcAft>
          <a:spcPct val="0"/>
        </a:spcAft>
        <a:buClr>
          <a:schemeClr val="tx2"/>
        </a:buClr>
        <a:buFont typeface="Courier New" pitchFamily="49" charset="0"/>
        <a:buChar char="­"/>
        <a:defRPr>
          <a:solidFill>
            <a:schemeClr val="tx1"/>
          </a:solidFill>
          <a:latin typeface="+mn-lt"/>
        </a:defRPr>
      </a:lvl5pPr>
      <a:lvl6pPr marL="2058988" indent="-227013" algn="l" rtl="0" eaLnBrk="1" fontAlgn="base" hangingPunct="1">
        <a:spcBef>
          <a:spcPct val="20000"/>
        </a:spcBef>
        <a:spcAft>
          <a:spcPct val="0"/>
        </a:spcAft>
        <a:buClr>
          <a:schemeClr val="tx2"/>
        </a:buClr>
        <a:buFont typeface="Courier New" pitchFamily="49" charset="0"/>
        <a:buChar char="­"/>
        <a:defRPr>
          <a:solidFill>
            <a:schemeClr val="tx1"/>
          </a:solidFill>
          <a:latin typeface="+mn-lt"/>
        </a:defRPr>
      </a:lvl6pPr>
      <a:lvl7pPr marL="2516188" indent="-227013" algn="l" rtl="0" eaLnBrk="1" fontAlgn="base" hangingPunct="1">
        <a:spcBef>
          <a:spcPct val="20000"/>
        </a:spcBef>
        <a:spcAft>
          <a:spcPct val="0"/>
        </a:spcAft>
        <a:buClr>
          <a:schemeClr val="tx2"/>
        </a:buClr>
        <a:buFont typeface="Courier New" pitchFamily="49" charset="0"/>
        <a:buChar char="­"/>
        <a:defRPr>
          <a:solidFill>
            <a:schemeClr val="tx1"/>
          </a:solidFill>
          <a:latin typeface="+mn-lt"/>
        </a:defRPr>
      </a:lvl7pPr>
      <a:lvl8pPr marL="2973388" indent="-227013" algn="l" rtl="0" eaLnBrk="1" fontAlgn="base" hangingPunct="1">
        <a:spcBef>
          <a:spcPct val="20000"/>
        </a:spcBef>
        <a:spcAft>
          <a:spcPct val="0"/>
        </a:spcAft>
        <a:buClr>
          <a:schemeClr val="tx2"/>
        </a:buClr>
        <a:buFont typeface="Courier New" pitchFamily="49" charset="0"/>
        <a:buChar char="­"/>
        <a:defRPr>
          <a:solidFill>
            <a:schemeClr val="tx1"/>
          </a:solidFill>
          <a:latin typeface="+mn-lt"/>
        </a:defRPr>
      </a:lvl8pPr>
      <a:lvl9pPr marL="3430588" indent="-227013" algn="l" rtl="0" eaLnBrk="1" fontAlgn="base" hangingPunct="1">
        <a:spcBef>
          <a:spcPct val="20000"/>
        </a:spcBef>
        <a:spcAft>
          <a:spcPct val="0"/>
        </a:spcAft>
        <a:buClr>
          <a:schemeClr val="tx2"/>
        </a:buClr>
        <a:buFont typeface="Courier New" pitchFamily="49" charset="0"/>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5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5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5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5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5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5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5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5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5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5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5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5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5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5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52.xml"/></Relationships>
</file>

<file path=ppt/slides/_rels/slide28.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notesSlide" Target="../notesSlides/notesSlide28.xml"/><Relationship Id="rId1" Type="http://schemas.openxmlformats.org/officeDocument/2006/relationships/slideLayout" Target="../slideLayouts/slideLayout5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3">
            <a:lum/>
          </a:blip>
          <a:srcRect/>
          <a:stretch>
            <a:fillRect/>
          </a:stretch>
        </a:blip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ctrTitle"/>
          </p:nvPr>
        </p:nvSpPr>
        <p:spPr/>
        <p:txBody>
          <a:bodyPr/>
          <a:lstStyle/>
          <a:p>
            <a:r>
              <a:rPr lang="en-US" b="1" dirty="0" smtClean="0"/>
              <a:t>Employer Stock Fund Litigation:  Evaluating </a:t>
            </a:r>
            <a:r>
              <a:rPr lang="en-US" b="1" i="1" dirty="0" smtClean="0"/>
              <a:t>Fifth Third Bancorp v. Dudenhoeffer</a:t>
            </a:r>
            <a:r>
              <a:rPr lang="en-US" b="1" dirty="0" smtClean="0"/>
              <a:t> One Year Later</a:t>
            </a:r>
            <a:endParaRPr lang="en-US" altLang="en-US" b="1" dirty="0"/>
          </a:p>
        </p:txBody>
      </p:sp>
      <p:sp>
        <p:nvSpPr>
          <p:cNvPr id="8195" name="Rectangle 3"/>
          <p:cNvSpPr>
            <a:spLocks noGrp="1" noChangeArrowheads="1"/>
          </p:cNvSpPr>
          <p:nvPr>
            <p:ph type="subTitle" idx="1"/>
          </p:nvPr>
        </p:nvSpPr>
        <p:spPr>
          <a:xfrm>
            <a:off x="1468582" y="3038765"/>
            <a:ext cx="6169891" cy="2299854"/>
          </a:xfrm>
        </p:spPr>
        <p:txBody>
          <a:bodyPr numCol="2"/>
          <a:lstStyle/>
          <a:p>
            <a:pPr marL="0">
              <a:spcBef>
                <a:spcPts val="0"/>
              </a:spcBef>
            </a:pPr>
            <a:endParaRPr lang="en-US" altLang="en-US" sz="1200" b="1" dirty="0" smtClean="0"/>
          </a:p>
          <a:p>
            <a:pPr marL="0" algn="ctr">
              <a:spcBef>
                <a:spcPts val="0"/>
              </a:spcBef>
            </a:pPr>
            <a:r>
              <a:rPr lang="en-US" altLang="en-US" sz="1200" b="1" dirty="0" smtClean="0"/>
              <a:t>*Russell </a:t>
            </a:r>
            <a:r>
              <a:rPr lang="en-US" altLang="en-US" sz="1200" b="1" dirty="0" smtClean="0"/>
              <a:t>L Hirschhorn</a:t>
            </a:r>
          </a:p>
          <a:p>
            <a:pPr marL="0" algn="ctr">
              <a:spcBef>
                <a:spcPts val="0"/>
              </a:spcBef>
            </a:pPr>
            <a:r>
              <a:rPr lang="en-US" altLang="en-US" sz="1200" b="1" dirty="0" smtClean="0"/>
              <a:t>Proskauer Rose LLP</a:t>
            </a:r>
          </a:p>
          <a:p>
            <a:pPr marL="0" algn="ctr">
              <a:spcBef>
                <a:spcPts val="0"/>
              </a:spcBef>
            </a:pPr>
            <a:r>
              <a:rPr lang="en-US" altLang="en-US" sz="1200" b="1" dirty="0" smtClean="0"/>
              <a:t>212.969.3286</a:t>
            </a:r>
          </a:p>
          <a:p>
            <a:pPr marL="0" algn="ctr">
              <a:spcBef>
                <a:spcPts val="0"/>
              </a:spcBef>
            </a:pPr>
            <a:r>
              <a:rPr lang="en-US" altLang="en-US" sz="1200" b="1" dirty="0" smtClean="0"/>
              <a:t>rhirschhorn@proskauer.com</a:t>
            </a:r>
          </a:p>
          <a:p>
            <a:pPr marL="0" algn="ctr">
              <a:spcBef>
                <a:spcPts val="0"/>
              </a:spcBef>
            </a:pPr>
            <a:endParaRPr lang="en-US" sz="1200" b="1" dirty="0" smtClean="0"/>
          </a:p>
          <a:p>
            <a:pPr marL="0" algn="ctr">
              <a:spcBef>
                <a:spcPts val="0"/>
              </a:spcBef>
            </a:pPr>
            <a:endParaRPr lang="en-US" sz="1200" b="1" dirty="0" smtClean="0"/>
          </a:p>
          <a:p>
            <a:pPr marL="0" algn="ctr">
              <a:spcBef>
                <a:spcPts val="0"/>
              </a:spcBef>
            </a:pPr>
            <a:r>
              <a:rPr lang="en-US" sz="1200" b="1" dirty="0"/>
              <a:t>Matthew Rutchik</a:t>
            </a:r>
            <a:r>
              <a:rPr lang="en-US" sz="1200" dirty="0"/>
              <a:t>,</a:t>
            </a:r>
          </a:p>
          <a:p>
            <a:pPr marL="0" algn="ctr">
              <a:spcBef>
                <a:spcPts val="0"/>
              </a:spcBef>
            </a:pPr>
            <a:r>
              <a:rPr lang="en-US" sz="1200" b="1" dirty="0"/>
              <a:t>U.S. Department of Labor, EBSA</a:t>
            </a:r>
            <a:endParaRPr lang="en-US" sz="1200" dirty="0"/>
          </a:p>
          <a:p>
            <a:pPr marL="0">
              <a:spcBef>
                <a:spcPts val="0"/>
              </a:spcBef>
            </a:pPr>
            <a:endParaRPr lang="en-US" sz="1200" b="1" dirty="0"/>
          </a:p>
          <a:p>
            <a:pPr marL="0" algn="ctr">
              <a:spcBef>
                <a:spcPts val="0"/>
              </a:spcBef>
            </a:pPr>
            <a:r>
              <a:rPr lang="en-US" sz="1200" b="1" dirty="0"/>
              <a:t>	</a:t>
            </a:r>
            <a:r>
              <a:rPr lang="en-US" sz="1200" b="1" smtClean="0"/>
              <a:t>*slides </a:t>
            </a:r>
            <a:r>
              <a:rPr lang="en-US" sz="1200" b="1" dirty="0" smtClean="0"/>
              <a:t>prepared by </a:t>
            </a:r>
            <a:endParaRPr lang="en-US" sz="1200" b="1" dirty="0"/>
          </a:p>
          <a:p>
            <a:pPr marL="0" algn="ctr">
              <a:spcBef>
                <a:spcPts val="0"/>
              </a:spcBef>
            </a:pPr>
            <a:endParaRPr lang="en-US" sz="1200" b="1" dirty="0" smtClean="0"/>
          </a:p>
          <a:p>
            <a:pPr marL="0" algn="ctr">
              <a:spcBef>
                <a:spcPts val="0"/>
              </a:spcBef>
            </a:pPr>
            <a:endParaRPr lang="en-US" sz="1200" b="1" dirty="0"/>
          </a:p>
          <a:p>
            <a:pPr marL="0" algn="ctr">
              <a:spcBef>
                <a:spcPts val="0"/>
              </a:spcBef>
            </a:pPr>
            <a:endParaRPr lang="en-US" sz="1200" b="1" dirty="0" smtClean="0"/>
          </a:p>
          <a:p>
            <a:pPr marL="0" algn="ctr">
              <a:spcBef>
                <a:spcPts val="0"/>
              </a:spcBef>
            </a:pPr>
            <a:r>
              <a:rPr lang="en-US" sz="1200" b="1" dirty="0" smtClean="0"/>
              <a:t>*David S Preminge</a:t>
            </a:r>
            <a:r>
              <a:rPr lang="en-US" altLang="en-US" sz="1200" b="1" dirty="0" smtClean="0"/>
              <a:t>r</a:t>
            </a:r>
          </a:p>
          <a:p>
            <a:pPr marL="0" algn="ctr">
              <a:spcBef>
                <a:spcPts val="0"/>
              </a:spcBef>
            </a:pPr>
            <a:r>
              <a:rPr lang="en-US" altLang="en-US" sz="1200" b="1" dirty="0" smtClean="0"/>
              <a:t>Keller </a:t>
            </a:r>
            <a:r>
              <a:rPr lang="en-US" altLang="en-US" sz="1200" b="1" dirty="0" smtClean="0"/>
              <a:t>Rohrback L.L.P.</a:t>
            </a:r>
          </a:p>
          <a:p>
            <a:pPr marL="0" algn="ctr">
              <a:spcBef>
                <a:spcPts val="0"/>
              </a:spcBef>
            </a:pPr>
            <a:r>
              <a:rPr lang="en-US" altLang="en-US" sz="1200" b="1" dirty="0" smtClean="0"/>
              <a:t>646.380.6690</a:t>
            </a:r>
          </a:p>
          <a:p>
            <a:pPr marL="0" algn="ctr">
              <a:spcBef>
                <a:spcPts val="0"/>
              </a:spcBef>
            </a:pPr>
            <a:r>
              <a:rPr lang="en-US" altLang="en-US" sz="1200" b="1" dirty="0" smtClean="0"/>
              <a:t>dpreminger@kellerrohrback.com</a:t>
            </a:r>
          </a:p>
          <a:p>
            <a:pPr marL="0" algn="ctr">
              <a:spcBef>
                <a:spcPts val="0"/>
              </a:spcBef>
            </a:pPr>
            <a:endParaRPr lang="en-US" altLang="en-US" sz="1200" b="1" dirty="0" smtClean="0"/>
          </a:p>
          <a:p>
            <a:pPr marL="0" algn="ctr">
              <a:spcBef>
                <a:spcPts val="0"/>
              </a:spcBef>
            </a:pPr>
            <a:endParaRPr lang="en-US" altLang="en-US" sz="1200" b="1" dirty="0" smtClean="0"/>
          </a:p>
          <a:p>
            <a:pPr marL="0" algn="ctr">
              <a:spcBef>
                <a:spcPts val="0"/>
              </a:spcBef>
            </a:pPr>
            <a:r>
              <a:rPr lang="en-US" altLang="en-US" sz="1200" b="1" dirty="0" smtClean="0"/>
              <a:t>Thomas Tso,</a:t>
            </a:r>
          </a:p>
          <a:p>
            <a:pPr marL="0" algn="ctr">
              <a:spcBef>
                <a:spcPts val="0"/>
              </a:spcBef>
            </a:pPr>
            <a:r>
              <a:rPr lang="en-US" altLang="en-US" sz="1200" b="1" dirty="0" smtClean="0"/>
              <a:t>U.S. Department of Labor, </a:t>
            </a:r>
            <a:r>
              <a:rPr lang="en-US" altLang="en-US" sz="1200" b="1" dirty="0" smtClean="0"/>
              <a:t>SOL</a:t>
            </a:r>
            <a:endParaRPr lang="en-US" altLang="en-US" sz="1200" b="1" dirty="0"/>
          </a:p>
          <a:p>
            <a:pPr marL="0">
              <a:spcBef>
                <a:spcPts val="0"/>
              </a:spcBef>
            </a:pPr>
            <a:endParaRPr lang="en-US" sz="1200" b="1" dirty="0" smtClean="0"/>
          </a:p>
          <a:p>
            <a:endParaRPr lang="en-US" altLang="en-US" sz="1200" b="1" dirty="0" smtClean="0"/>
          </a:p>
        </p:txBody>
      </p:sp>
    </p:spTree>
    <p:extLst>
      <p:ext uri="{BB962C8B-B14F-4D97-AF65-F5344CB8AC3E}">
        <p14:creationId xmlns:p14="http://schemas.microsoft.com/office/powerpoint/2010/main" val="157131780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title" idx="4294967295"/>
          </p:nvPr>
        </p:nvSpPr>
        <p:spPr/>
        <p:txBody>
          <a:bodyPr/>
          <a:lstStyle/>
          <a:p>
            <a:r>
              <a:rPr lang="en-US" altLang="en-US" i="1" dirty="0" smtClean="0"/>
              <a:t>Fifth Third Bancorp v. Dudenhoeffer </a:t>
            </a:r>
            <a:r>
              <a:rPr lang="en-US" altLang="en-US" dirty="0" smtClean="0"/>
              <a:t>– Sup. Ct.</a:t>
            </a:r>
          </a:p>
        </p:txBody>
      </p:sp>
      <p:sp>
        <p:nvSpPr>
          <p:cNvPr id="13315" name="Rectangle 8"/>
          <p:cNvSpPr>
            <a:spLocks noGrp="1" noChangeArrowheads="1"/>
          </p:cNvSpPr>
          <p:nvPr>
            <p:ph type="body" idx="4294967295"/>
          </p:nvPr>
        </p:nvSpPr>
        <p:spPr>
          <a:xfrm>
            <a:off x="779463" y="1860550"/>
            <a:ext cx="7821612" cy="4125913"/>
          </a:xfrm>
        </p:spPr>
        <p:txBody>
          <a:bodyPr/>
          <a:lstStyle/>
          <a:p>
            <a:pPr marL="0" indent="0" algn="ctr">
              <a:buFontTx/>
              <a:buNone/>
            </a:pPr>
            <a:r>
              <a:rPr lang="en-US" altLang="en-US" sz="2000" b="1" dirty="0" smtClean="0"/>
              <a:t>THE ISSUE</a:t>
            </a:r>
          </a:p>
          <a:p>
            <a:pPr marL="0" indent="0" algn="just">
              <a:buFontTx/>
              <a:buNone/>
            </a:pPr>
            <a:r>
              <a:rPr lang="en-US" altLang="en-US" sz="2000" dirty="0" smtClean="0"/>
              <a:t>“Whether the Sixth Circuit erred by holding that [Plaintiffs] were not required to plausibly allege in their complaint that the fiduciaries of an employee stock ownership plan (“ESOP”) abused their discretion by remaining invested in employer stock, in order to overcome the presumption that their decision to invest in employer stock was reasonable, as required by [ERISA] and every other circuit to address the issue?”</a:t>
            </a:r>
          </a:p>
          <a:p>
            <a:pPr marL="0" indent="0">
              <a:buFontTx/>
              <a:buNone/>
            </a:pPr>
            <a:endParaRPr lang="en-US" altLang="en-US" dirty="0" smtClean="0"/>
          </a:p>
        </p:txBody>
      </p:sp>
      <p:sp>
        <p:nvSpPr>
          <p:cNvPr id="13316" name="Slide Number Placeholder 13"/>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50000"/>
              </a:spcBef>
              <a:buClr>
                <a:schemeClr val="tx2"/>
              </a:buClr>
              <a:buChar char="•"/>
              <a:defRPr sz="2200">
                <a:solidFill>
                  <a:schemeClr val="tx1"/>
                </a:solidFill>
                <a:latin typeface="Arial" charset="0"/>
              </a:defRPr>
            </a:lvl1pPr>
            <a:lvl2pPr marL="742950" indent="-285750" eaLnBrk="0" hangingPunct="0">
              <a:spcBef>
                <a:spcPct val="20000"/>
              </a:spcBef>
              <a:buClr>
                <a:schemeClr val="tx2"/>
              </a:buClr>
              <a:buFont typeface="Courier New" pitchFamily="49" charset="0"/>
              <a:buChar char="­"/>
              <a:defRPr sz="2000">
                <a:solidFill>
                  <a:schemeClr val="tx1"/>
                </a:solidFill>
                <a:latin typeface="Arial" charset="0"/>
              </a:defRPr>
            </a:lvl2pPr>
            <a:lvl3pPr marL="1143000" indent="-228600" eaLnBrk="0" hangingPunct="0">
              <a:spcBef>
                <a:spcPct val="20000"/>
              </a:spcBef>
              <a:buClr>
                <a:schemeClr val="tx2"/>
              </a:buClr>
              <a:buFont typeface="Courier New" pitchFamily="49" charset="0"/>
              <a:buChar char="­"/>
              <a:defRPr>
                <a:solidFill>
                  <a:schemeClr val="tx1"/>
                </a:solidFill>
                <a:latin typeface="Arial" charset="0"/>
              </a:defRPr>
            </a:lvl3pPr>
            <a:lvl4pPr marL="1600200" indent="-228600" eaLnBrk="0" hangingPunct="0">
              <a:spcBef>
                <a:spcPct val="20000"/>
              </a:spcBef>
              <a:buClr>
                <a:schemeClr val="tx2"/>
              </a:buClr>
              <a:buFont typeface="Courier New" pitchFamily="49" charset="0"/>
              <a:buChar char="­"/>
              <a:defRPr>
                <a:solidFill>
                  <a:schemeClr val="tx1"/>
                </a:solidFill>
                <a:latin typeface="Arial" charset="0"/>
              </a:defRPr>
            </a:lvl4pPr>
            <a:lvl5pPr marL="2057400" indent="-228600" eaLnBrk="0" hangingPunct="0">
              <a:spcBef>
                <a:spcPct val="20000"/>
              </a:spcBef>
              <a:buClr>
                <a:schemeClr val="tx2"/>
              </a:buClr>
              <a:buFont typeface="Courier New" pitchFamily="49" charset="0"/>
              <a:buChar char="­"/>
              <a:defRPr>
                <a:solidFill>
                  <a:schemeClr val="tx1"/>
                </a:solidFill>
                <a:latin typeface="Arial" charset="0"/>
              </a:defRPr>
            </a:lvl5pPr>
            <a:lvl6pPr marL="2514600" indent="-228600" eaLnBrk="0" fontAlgn="base" hangingPunct="0">
              <a:spcBef>
                <a:spcPct val="20000"/>
              </a:spcBef>
              <a:spcAft>
                <a:spcPct val="0"/>
              </a:spcAft>
              <a:buClr>
                <a:schemeClr val="tx2"/>
              </a:buClr>
              <a:buFont typeface="Courier New" pitchFamily="49" charset="0"/>
              <a:buChar char="­"/>
              <a:defRPr>
                <a:solidFill>
                  <a:schemeClr val="tx1"/>
                </a:solidFill>
                <a:latin typeface="Arial" charset="0"/>
              </a:defRPr>
            </a:lvl6pPr>
            <a:lvl7pPr marL="2971800" indent="-228600" eaLnBrk="0" fontAlgn="base" hangingPunct="0">
              <a:spcBef>
                <a:spcPct val="20000"/>
              </a:spcBef>
              <a:spcAft>
                <a:spcPct val="0"/>
              </a:spcAft>
              <a:buClr>
                <a:schemeClr val="tx2"/>
              </a:buClr>
              <a:buFont typeface="Courier New" pitchFamily="49" charset="0"/>
              <a:buChar char="­"/>
              <a:defRPr>
                <a:solidFill>
                  <a:schemeClr val="tx1"/>
                </a:solidFill>
                <a:latin typeface="Arial" charset="0"/>
              </a:defRPr>
            </a:lvl7pPr>
            <a:lvl8pPr marL="3429000" indent="-228600" eaLnBrk="0" fontAlgn="base" hangingPunct="0">
              <a:spcBef>
                <a:spcPct val="20000"/>
              </a:spcBef>
              <a:spcAft>
                <a:spcPct val="0"/>
              </a:spcAft>
              <a:buClr>
                <a:schemeClr val="tx2"/>
              </a:buClr>
              <a:buFont typeface="Courier New" pitchFamily="49" charset="0"/>
              <a:buChar char="­"/>
              <a:defRPr>
                <a:solidFill>
                  <a:schemeClr val="tx1"/>
                </a:solidFill>
                <a:latin typeface="Arial" charset="0"/>
              </a:defRPr>
            </a:lvl8pPr>
            <a:lvl9pPr marL="3886200" indent="-228600" eaLnBrk="0" fontAlgn="base" hangingPunct="0">
              <a:spcBef>
                <a:spcPct val="20000"/>
              </a:spcBef>
              <a:spcAft>
                <a:spcPct val="0"/>
              </a:spcAft>
              <a:buClr>
                <a:schemeClr val="tx2"/>
              </a:buClr>
              <a:buFont typeface="Courier New" pitchFamily="49" charset="0"/>
              <a:buChar char="­"/>
              <a:defRPr>
                <a:solidFill>
                  <a:schemeClr val="tx1"/>
                </a:solidFill>
                <a:latin typeface="Arial" charset="0"/>
              </a:defRPr>
            </a:lvl9pPr>
          </a:lstStyle>
          <a:p>
            <a:pPr eaLnBrk="1" hangingPunct="1">
              <a:spcBef>
                <a:spcPct val="0"/>
              </a:spcBef>
              <a:buClrTx/>
              <a:buFontTx/>
              <a:buNone/>
            </a:pPr>
            <a:fld id="{7475C21A-8CA6-4F27-821E-F19691374B3B}" type="slidenum">
              <a:rPr lang="en-US" altLang="en-US" sz="800" smtClean="0">
                <a:solidFill>
                  <a:schemeClr val="tx2"/>
                </a:solidFill>
              </a:rPr>
              <a:pPr eaLnBrk="1" hangingPunct="1">
                <a:spcBef>
                  <a:spcPct val="0"/>
                </a:spcBef>
                <a:buClrTx/>
                <a:buFontTx/>
                <a:buNone/>
              </a:pPr>
              <a:t>10</a:t>
            </a:fld>
            <a:endParaRPr lang="en-US" altLang="en-US" sz="800" dirty="0" smtClean="0">
              <a:solidFill>
                <a:schemeClr val="tx2"/>
              </a:solidFill>
            </a:endParaRPr>
          </a:p>
        </p:txBody>
      </p:sp>
    </p:spTree>
    <p:extLst>
      <p:ext uri="{BB962C8B-B14F-4D97-AF65-F5344CB8AC3E}">
        <p14:creationId xmlns:p14="http://schemas.microsoft.com/office/powerpoint/2010/main" val="38109422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title" idx="4294967295"/>
          </p:nvPr>
        </p:nvSpPr>
        <p:spPr/>
        <p:txBody>
          <a:bodyPr/>
          <a:lstStyle/>
          <a:p>
            <a:pPr algn="ctr"/>
            <a:r>
              <a:rPr lang="en-US" altLang="en-US" i="1" dirty="0" smtClean="0"/>
              <a:t>Fifth Third Bancorp v. Dudenhoeffer </a:t>
            </a:r>
            <a:r>
              <a:rPr lang="en-US" altLang="en-US" dirty="0" smtClean="0"/>
              <a:t>– Sup. Ct.</a:t>
            </a:r>
          </a:p>
        </p:txBody>
      </p:sp>
      <p:sp>
        <p:nvSpPr>
          <p:cNvPr id="14339" name="Rectangle 8"/>
          <p:cNvSpPr>
            <a:spLocks noGrp="1" noChangeArrowheads="1"/>
          </p:cNvSpPr>
          <p:nvPr>
            <p:ph type="body" idx="4294967295"/>
          </p:nvPr>
        </p:nvSpPr>
        <p:spPr/>
        <p:txBody>
          <a:bodyPr/>
          <a:lstStyle/>
          <a:p>
            <a:pPr marL="0" indent="0" algn="ctr">
              <a:buFontTx/>
              <a:buNone/>
            </a:pPr>
            <a:r>
              <a:rPr lang="en-US" altLang="en-US" sz="2000" b="1" dirty="0" smtClean="0"/>
              <a:t>THE ANSWER</a:t>
            </a:r>
          </a:p>
          <a:p>
            <a:pPr marL="0" indent="0" algn="just">
              <a:buFontTx/>
              <a:buNone/>
            </a:pPr>
            <a:r>
              <a:rPr lang="en-US" altLang="en-US" sz="2000" dirty="0" smtClean="0"/>
              <a:t>“In our view, the law does not create a special presumption favoring ESOP fiduciaries. Rather, the same standard of prudence applies to all ERISA fiduciaries, including ESOP fiduciaries, except that an ESOP fiduciary is under no duty to diversify the ESOP’s holdings.”</a:t>
            </a:r>
          </a:p>
          <a:p>
            <a:pPr marL="0" indent="0">
              <a:buFontTx/>
              <a:buNone/>
            </a:pPr>
            <a:endParaRPr lang="en-US" altLang="en-US" dirty="0" smtClean="0"/>
          </a:p>
        </p:txBody>
      </p:sp>
      <p:sp>
        <p:nvSpPr>
          <p:cNvPr id="14340" name="Slide Number Placeholder 13"/>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50000"/>
              </a:spcBef>
              <a:buClr>
                <a:schemeClr val="tx2"/>
              </a:buClr>
              <a:buChar char="•"/>
              <a:defRPr sz="2200">
                <a:solidFill>
                  <a:schemeClr val="tx1"/>
                </a:solidFill>
                <a:latin typeface="Arial" charset="0"/>
              </a:defRPr>
            </a:lvl1pPr>
            <a:lvl2pPr marL="742950" indent="-285750" eaLnBrk="0" hangingPunct="0">
              <a:spcBef>
                <a:spcPct val="20000"/>
              </a:spcBef>
              <a:buClr>
                <a:schemeClr val="tx2"/>
              </a:buClr>
              <a:buFont typeface="Courier New" pitchFamily="49" charset="0"/>
              <a:buChar char="­"/>
              <a:defRPr sz="2000">
                <a:solidFill>
                  <a:schemeClr val="tx1"/>
                </a:solidFill>
                <a:latin typeface="Arial" charset="0"/>
              </a:defRPr>
            </a:lvl2pPr>
            <a:lvl3pPr marL="1143000" indent="-228600" eaLnBrk="0" hangingPunct="0">
              <a:spcBef>
                <a:spcPct val="20000"/>
              </a:spcBef>
              <a:buClr>
                <a:schemeClr val="tx2"/>
              </a:buClr>
              <a:buFont typeface="Courier New" pitchFamily="49" charset="0"/>
              <a:buChar char="­"/>
              <a:defRPr>
                <a:solidFill>
                  <a:schemeClr val="tx1"/>
                </a:solidFill>
                <a:latin typeface="Arial" charset="0"/>
              </a:defRPr>
            </a:lvl3pPr>
            <a:lvl4pPr marL="1600200" indent="-228600" eaLnBrk="0" hangingPunct="0">
              <a:spcBef>
                <a:spcPct val="20000"/>
              </a:spcBef>
              <a:buClr>
                <a:schemeClr val="tx2"/>
              </a:buClr>
              <a:buFont typeface="Courier New" pitchFamily="49" charset="0"/>
              <a:buChar char="­"/>
              <a:defRPr>
                <a:solidFill>
                  <a:schemeClr val="tx1"/>
                </a:solidFill>
                <a:latin typeface="Arial" charset="0"/>
              </a:defRPr>
            </a:lvl4pPr>
            <a:lvl5pPr marL="2057400" indent="-228600" eaLnBrk="0" hangingPunct="0">
              <a:spcBef>
                <a:spcPct val="20000"/>
              </a:spcBef>
              <a:buClr>
                <a:schemeClr val="tx2"/>
              </a:buClr>
              <a:buFont typeface="Courier New" pitchFamily="49" charset="0"/>
              <a:buChar char="­"/>
              <a:defRPr>
                <a:solidFill>
                  <a:schemeClr val="tx1"/>
                </a:solidFill>
                <a:latin typeface="Arial" charset="0"/>
              </a:defRPr>
            </a:lvl5pPr>
            <a:lvl6pPr marL="2514600" indent="-228600" eaLnBrk="0" fontAlgn="base" hangingPunct="0">
              <a:spcBef>
                <a:spcPct val="20000"/>
              </a:spcBef>
              <a:spcAft>
                <a:spcPct val="0"/>
              </a:spcAft>
              <a:buClr>
                <a:schemeClr val="tx2"/>
              </a:buClr>
              <a:buFont typeface="Courier New" pitchFamily="49" charset="0"/>
              <a:buChar char="­"/>
              <a:defRPr>
                <a:solidFill>
                  <a:schemeClr val="tx1"/>
                </a:solidFill>
                <a:latin typeface="Arial" charset="0"/>
              </a:defRPr>
            </a:lvl6pPr>
            <a:lvl7pPr marL="2971800" indent="-228600" eaLnBrk="0" fontAlgn="base" hangingPunct="0">
              <a:spcBef>
                <a:spcPct val="20000"/>
              </a:spcBef>
              <a:spcAft>
                <a:spcPct val="0"/>
              </a:spcAft>
              <a:buClr>
                <a:schemeClr val="tx2"/>
              </a:buClr>
              <a:buFont typeface="Courier New" pitchFamily="49" charset="0"/>
              <a:buChar char="­"/>
              <a:defRPr>
                <a:solidFill>
                  <a:schemeClr val="tx1"/>
                </a:solidFill>
                <a:latin typeface="Arial" charset="0"/>
              </a:defRPr>
            </a:lvl7pPr>
            <a:lvl8pPr marL="3429000" indent="-228600" eaLnBrk="0" fontAlgn="base" hangingPunct="0">
              <a:spcBef>
                <a:spcPct val="20000"/>
              </a:spcBef>
              <a:spcAft>
                <a:spcPct val="0"/>
              </a:spcAft>
              <a:buClr>
                <a:schemeClr val="tx2"/>
              </a:buClr>
              <a:buFont typeface="Courier New" pitchFamily="49" charset="0"/>
              <a:buChar char="­"/>
              <a:defRPr>
                <a:solidFill>
                  <a:schemeClr val="tx1"/>
                </a:solidFill>
                <a:latin typeface="Arial" charset="0"/>
              </a:defRPr>
            </a:lvl8pPr>
            <a:lvl9pPr marL="3886200" indent="-228600" eaLnBrk="0" fontAlgn="base" hangingPunct="0">
              <a:spcBef>
                <a:spcPct val="20000"/>
              </a:spcBef>
              <a:spcAft>
                <a:spcPct val="0"/>
              </a:spcAft>
              <a:buClr>
                <a:schemeClr val="tx2"/>
              </a:buClr>
              <a:buFont typeface="Courier New" pitchFamily="49" charset="0"/>
              <a:buChar char="­"/>
              <a:defRPr>
                <a:solidFill>
                  <a:schemeClr val="tx1"/>
                </a:solidFill>
                <a:latin typeface="Arial" charset="0"/>
              </a:defRPr>
            </a:lvl9pPr>
          </a:lstStyle>
          <a:p>
            <a:pPr eaLnBrk="1" hangingPunct="1">
              <a:spcBef>
                <a:spcPct val="0"/>
              </a:spcBef>
              <a:buClrTx/>
              <a:buFontTx/>
              <a:buNone/>
            </a:pPr>
            <a:fld id="{805B1398-4DA3-4905-A860-299D7C7FFF7D}" type="slidenum">
              <a:rPr lang="en-US" altLang="en-US" sz="800" smtClean="0">
                <a:solidFill>
                  <a:schemeClr val="tx2"/>
                </a:solidFill>
              </a:rPr>
              <a:pPr eaLnBrk="1" hangingPunct="1">
                <a:spcBef>
                  <a:spcPct val="0"/>
                </a:spcBef>
                <a:buClrTx/>
                <a:buFontTx/>
                <a:buNone/>
              </a:pPr>
              <a:t>11</a:t>
            </a:fld>
            <a:endParaRPr lang="en-US" altLang="en-US" sz="800" dirty="0" smtClean="0">
              <a:solidFill>
                <a:schemeClr val="tx2"/>
              </a:solidFill>
            </a:endParaRPr>
          </a:p>
        </p:txBody>
      </p:sp>
    </p:spTree>
    <p:extLst>
      <p:ext uri="{BB962C8B-B14F-4D97-AF65-F5344CB8AC3E}">
        <p14:creationId xmlns:p14="http://schemas.microsoft.com/office/powerpoint/2010/main" val="96348339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title" idx="4294967295"/>
          </p:nvPr>
        </p:nvSpPr>
        <p:spPr/>
        <p:txBody>
          <a:bodyPr/>
          <a:lstStyle/>
          <a:p>
            <a:r>
              <a:rPr lang="en-US" altLang="en-US" i="1" dirty="0" smtClean="0"/>
              <a:t>Fifth Third Bancorp v. Dudenhoeffer </a:t>
            </a:r>
            <a:r>
              <a:rPr lang="en-US" altLang="en-US" dirty="0" smtClean="0"/>
              <a:t>– Sup. Ct. </a:t>
            </a:r>
            <a:r>
              <a:rPr lang="en-US" altLang="en-US" sz="2000" dirty="0" smtClean="0"/>
              <a:t>(cont’d)</a:t>
            </a:r>
            <a:endParaRPr lang="en-IN" altLang="en-US" sz="2000" dirty="0" smtClean="0"/>
          </a:p>
        </p:txBody>
      </p:sp>
      <p:sp>
        <p:nvSpPr>
          <p:cNvPr id="15363" name="Rectangle 8"/>
          <p:cNvSpPr>
            <a:spLocks noGrp="1" noChangeArrowheads="1"/>
          </p:cNvSpPr>
          <p:nvPr>
            <p:ph type="body" idx="4294967295"/>
          </p:nvPr>
        </p:nvSpPr>
        <p:spPr/>
        <p:txBody>
          <a:bodyPr/>
          <a:lstStyle/>
          <a:p>
            <a:r>
              <a:rPr lang="en-US" altLang="en-US" dirty="0" smtClean="0"/>
              <a:t>While courts </a:t>
            </a:r>
            <a:r>
              <a:rPr lang="en-US" altLang="en-US" dirty="0" smtClean="0"/>
              <a:t>may have to take account of competing congressional purposes, such as employees</a:t>
            </a:r>
            <a:r>
              <a:rPr lang="en-US" altLang="en-US" dirty="0" smtClean="0"/>
              <a:t>’ </a:t>
            </a:r>
            <a:r>
              <a:rPr lang="en-US" altLang="en-US" dirty="0" smtClean="0"/>
              <a:t>rights, </a:t>
            </a:r>
            <a:r>
              <a:rPr lang="en-US" altLang="en-US" dirty="0" smtClean="0"/>
              <a:t>with encouragement of the creation of employee benefit plans, the Court did “not believe that the presumption at issue here [was] an appropriate way to weed out meritless lawsuits or to provide the requisite ‘balancing</a:t>
            </a:r>
            <a:r>
              <a:rPr lang="en-IN" altLang="en-US" dirty="0" smtClean="0"/>
              <a:t>.’”</a:t>
            </a:r>
          </a:p>
          <a:p>
            <a:pPr lvl="1"/>
            <a:r>
              <a:rPr lang="en-US" altLang="en-US" dirty="0" smtClean="0"/>
              <a:t>The presumption “does not readily divide the plausible sheep from the meritless goats.  That important task can be better accomplished through careful, context-sensitive scrutiny of a complaint’s allegations</a:t>
            </a:r>
            <a:r>
              <a:rPr lang="en-IN" altLang="en-US" dirty="0" smtClean="0"/>
              <a:t>.”</a:t>
            </a:r>
          </a:p>
        </p:txBody>
      </p:sp>
      <p:sp>
        <p:nvSpPr>
          <p:cNvPr id="15365" name="Slide Number Placeholder 13"/>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C4DADA68-9475-4C39-B2EA-81B91A2DD7DE}" type="slidenum">
              <a:rPr lang="en-US" altLang="en-US" smtClean="0">
                <a:solidFill>
                  <a:schemeClr val="tx2"/>
                </a:solidFill>
              </a:rPr>
              <a:pPr eaLnBrk="1" hangingPunct="1"/>
              <a:t>12</a:t>
            </a:fld>
            <a:endParaRPr lang="en-US" altLang="en-US" dirty="0" smtClean="0">
              <a:solidFill>
                <a:schemeClr val="tx2"/>
              </a:solidFill>
            </a:endParaRPr>
          </a:p>
        </p:txBody>
      </p:sp>
    </p:spTree>
    <p:extLst>
      <p:ext uri="{BB962C8B-B14F-4D97-AF65-F5344CB8AC3E}">
        <p14:creationId xmlns:p14="http://schemas.microsoft.com/office/powerpoint/2010/main" val="1642463632"/>
      </p:ext>
    </p:extLst>
  </p:cSld>
  <p:clrMapOvr>
    <a:masterClrMapping/>
  </p:clrMapOvr>
  <p:transition spd="slow"/>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US" altLang="en-US" i="1" dirty="0" smtClean="0"/>
              <a:t>Fifth Third Bancorp v. Dudenhoeffer </a:t>
            </a:r>
            <a:r>
              <a:rPr lang="en-US" altLang="en-US" dirty="0" smtClean="0"/>
              <a:t>– Sup. Ct. 	</a:t>
            </a:r>
          </a:p>
        </p:txBody>
      </p:sp>
      <p:sp>
        <p:nvSpPr>
          <p:cNvPr id="16387" name="Rectangle 130"/>
          <p:cNvSpPr>
            <a:spLocks noGrp="1" noChangeArrowheads="1"/>
          </p:cNvSpPr>
          <p:nvPr>
            <p:ph type="body" idx="1"/>
          </p:nvPr>
        </p:nvSpPr>
        <p:spPr/>
        <p:txBody>
          <a:bodyPr/>
          <a:lstStyle/>
          <a:p>
            <a:r>
              <a:rPr lang="en-US" altLang="en-US" dirty="0" smtClean="0"/>
              <a:t>Reasons for Rejecting the Presumption</a:t>
            </a:r>
          </a:p>
          <a:p>
            <a:pPr lvl="1"/>
            <a:r>
              <a:rPr lang="en-US" altLang="en-US" dirty="0" smtClean="0"/>
              <a:t>Presumption is beyond ERISA’s express provisions</a:t>
            </a:r>
          </a:p>
          <a:p>
            <a:pPr lvl="2"/>
            <a:r>
              <a:rPr lang="en-US" altLang="en-US" dirty="0" smtClean="0"/>
              <a:t>Section 404(a)(1)(B) imposes a “prudent person” standard</a:t>
            </a:r>
          </a:p>
          <a:p>
            <a:pPr lvl="2"/>
            <a:r>
              <a:rPr lang="en-US" altLang="en-US" dirty="0" smtClean="0"/>
              <a:t>Section 404(a)(1)(C) requires ERISA fiduciaries to diversify</a:t>
            </a:r>
          </a:p>
          <a:p>
            <a:pPr lvl="2"/>
            <a:r>
              <a:rPr lang="en-US" altLang="en-US" dirty="0" smtClean="0"/>
              <a:t>Section 404(a)(2) establishes the extent to which those duties are loosened for ESOPs</a:t>
            </a:r>
          </a:p>
          <a:p>
            <a:pPr lvl="1"/>
            <a:r>
              <a:rPr lang="en-US" altLang="en-US" dirty="0" smtClean="0"/>
              <a:t>ERISA makes no reference to a special presumption</a:t>
            </a:r>
          </a:p>
          <a:p>
            <a:pPr lvl="1"/>
            <a:r>
              <a:rPr lang="en-US" altLang="en-US" dirty="0" smtClean="0"/>
              <a:t>ERISA only modifies the duties imposed by Section 404(a)(1)(B) in a precisely delineated way:  An ESOP fiduciary is exempt from the diversification requirement and also from the duty of prudence, but “</a:t>
            </a:r>
            <a:r>
              <a:rPr lang="en-US" altLang="en-US" i="1" dirty="0" smtClean="0"/>
              <a:t>only to the extent that it requires diversification</a:t>
            </a:r>
            <a:r>
              <a:rPr lang="en-US" altLang="en-US" dirty="0" smtClean="0"/>
              <a:t>.”</a:t>
            </a:r>
          </a:p>
          <a:p>
            <a:pPr lvl="1"/>
            <a:endParaRPr lang="en-US" altLang="en-US" dirty="0" smtClean="0"/>
          </a:p>
          <a:p>
            <a:endParaRPr lang="en-US" altLang="en-US" dirty="0" smtClean="0"/>
          </a:p>
          <a:p>
            <a:endParaRPr lang="en-US" altLang="en-US" dirty="0" smtClean="0"/>
          </a:p>
        </p:txBody>
      </p:sp>
      <p:sp>
        <p:nvSpPr>
          <p:cNvPr id="16388" name="Slide Number Placeholder 13"/>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50000"/>
              </a:spcBef>
              <a:buClr>
                <a:schemeClr val="tx2"/>
              </a:buClr>
              <a:buChar char="•"/>
              <a:defRPr sz="2200">
                <a:solidFill>
                  <a:schemeClr val="tx1"/>
                </a:solidFill>
                <a:latin typeface="Arial" charset="0"/>
              </a:defRPr>
            </a:lvl1pPr>
            <a:lvl2pPr marL="742950" indent="-285750" eaLnBrk="0" hangingPunct="0">
              <a:spcBef>
                <a:spcPct val="20000"/>
              </a:spcBef>
              <a:buClr>
                <a:schemeClr val="tx2"/>
              </a:buClr>
              <a:buFont typeface="Courier New" pitchFamily="49" charset="0"/>
              <a:buChar char="­"/>
              <a:defRPr sz="2000">
                <a:solidFill>
                  <a:schemeClr val="tx1"/>
                </a:solidFill>
                <a:latin typeface="Arial" charset="0"/>
              </a:defRPr>
            </a:lvl2pPr>
            <a:lvl3pPr marL="1143000" indent="-228600" eaLnBrk="0" hangingPunct="0">
              <a:spcBef>
                <a:spcPct val="20000"/>
              </a:spcBef>
              <a:buClr>
                <a:schemeClr val="tx2"/>
              </a:buClr>
              <a:buFont typeface="Courier New" pitchFamily="49" charset="0"/>
              <a:buChar char="­"/>
              <a:defRPr>
                <a:solidFill>
                  <a:schemeClr val="tx1"/>
                </a:solidFill>
                <a:latin typeface="Arial" charset="0"/>
              </a:defRPr>
            </a:lvl3pPr>
            <a:lvl4pPr marL="1600200" indent="-228600" eaLnBrk="0" hangingPunct="0">
              <a:spcBef>
                <a:spcPct val="20000"/>
              </a:spcBef>
              <a:buClr>
                <a:schemeClr val="tx2"/>
              </a:buClr>
              <a:buFont typeface="Courier New" pitchFamily="49" charset="0"/>
              <a:buChar char="­"/>
              <a:defRPr>
                <a:solidFill>
                  <a:schemeClr val="tx1"/>
                </a:solidFill>
                <a:latin typeface="Arial" charset="0"/>
              </a:defRPr>
            </a:lvl4pPr>
            <a:lvl5pPr marL="2057400" indent="-228600" eaLnBrk="0" hangingPunct="0">
              <a:spcBef>
                <a:spcPct val="20000"/>
              </a:spcBef>
              <a:buClr>
                <a:schemeClr val="tx2"/>
              </a:buClr>
              <a:buFont typeface="Courier New" pitchFamily="49" charset="0"/>
              <a:buChar char="­"/>
              <a:defRPr>
                <a:solidFill>
                  <a:schemeClr val="tx1"/>
                </a:solidFill>
                <a:latin typeface="Arial" charset="0"/>
              </a:defRPr>
            </a:lvl5pPr>
            <a:lvl6pPr marL="2514600" indent="-228600" eaLnBrk="0" fontAlgn="base" hangingPunct="0">
              <a:spcBef>
                <a:spcPct val="20000"/>
              </a:spcBef>
              <a:spcAft>
                <a:spcPct val="0"/>
              </a:spcAft>
              <a:buClr>
                <a:schemeClr val="tx2"/>
              </a:buClr>
              <a:buFont typeface="Courier New" pitchFamily="49" charset="0"/>
              <a:buChar char="­"/>
              <a:defRPr>
                <a:solidFill>
                  <a:schemeClr val="tx1"/>
                </a:solidFill>
                <a:latin typeface="Arial" charset="0"/>
              </a:defRPr>
            </a:lvl6pPr>
            <a:lvl7pPr marL="2971800" indent="-228600" eaLnBrk="0" fontAlgn="base" hangingPunct="0">
              <a:spcBef>
                <a:spcPct val="20000"/>
              </a:spcBef>
              <a:spcAft>
                <a:spcPct val="0"/>
              </a:spcAft>
              <a:buClr>
                <a:schemeClr val="tx2"/>
              </a:buClr>
              <a:buFont typeface="Courier New" pitchFamily="49" charset="0"/>
              <a:buChar char="­"/>
              <a:defRPr>
                <a:solidFill>
                  <a:schemeClr val="tx1"/>
                </a:solidFill>
                <a:latin typeface="Arial" charset="0"/>
              </a:defRPr>
            </a:lvl7pPr>
            <a:lvl8pPr marL="3429000" indent="-228600" eaLnBrk="0" fontAlgn="base" hangingPunct="0">
              <a:spcBef>
                <a:spcPct val="20000"/>
              </a:spcBef>
              <a:spcAft>
                <a:spcPct val="0"/>
              </a:spcAft>
              <a:buClr>
                <a:schemeClr val="tx2"/>
              </a:buClr>
              <a:buFont typeface="Courier New" pitchFamily="49" charset="0"/>
              <a:buChar char="­"/>
              <a:defRPr>
                <a:solidFill>
                  <a:schemeClr val="tx1"/>
                </a:solidFill>
                <a:latin typeface="Arial" charset="0"/>
              </a:defRPr>
            </a:lvl8pPr>
            <a:lvl9pPr marL="3886200" indent="-228600" eaLnBrk="0" fontAlgn="base" hangingPunct="0">
              <a:spcBef>
                <a:spcPct val="20000"/>
              </a:spcBef>
              <a:spcAft>
                <a:spcPct val="0"/>
              </a:spcAft>
              <a:buClr>
                <a:schemeClr val="tx2"/>
              </a:buClr>
              <a:buFont typeface="Courier New" pitchFamily="49" charset="0"/>
              <a:buChar char="­"/>
              <a:defRPr>
                <a:solidFill>
                  <a:schemeClr val="tx1"/>
                </a:solidFill>
                <a:latin typeface="Arial" charset="0"/>
              </a:defRPr>
            </a:lvl9pPr>
          </a:lstStyle>
          <a:p>
            <a:pPr eaLnBrk="1" hangingPunct="1">
              <a:spcBef>
                <a:spcPct val="0"/>
              </a:spcBef>
              <a:buClrTx/>
              <a:buFontTx/>
              <a:buNone/>
            </a:pPr>
            <a:fld id="{FA475A18-BF01-48E2-A4A8-1B5F9E83668C}" type="slidenum">
              <a:rPr lang="en-US" altLang="en-US" sz="800" smtClean="0">
                <a:solidFill>
                  <a:schemeClr val="tx2"/>
                </a:solidFill>
              </a:rPr>
              <a:pPr eaLnBrk="1" hangingPunct="1">
                <a:spcBef>
                  <a:spcPct val="0"/>
                </a:spcBef>
                <a:buClrTx/>
                <a:buFontTx/>
                <a:buNone/>
              </a:pPr>
              <a:t>13</a:t>
            </a:fld>
            <a:endParaRPr lang="en-US" altLang="en-US" sz="800" dirty="0" smtClean="0">
              <a:solidFill>
                <a:schemeClr val="tx2"/>
              </a:solidFill>
            </a:endParaRPr>
          </a:p>
        </p:txBody>
      </p:sp>
    </p:spTree>
    <p:extLst>
      <p:ext uri="{BB962C8B-B14F-4D97-AF65-F5344CB8AC3E}">
        <p14:creationId xmlns:p14="http://schemas.microsoft.com/office/powerpoint/2010/main" val="37991716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US" altLang="en-US" i="1" dirty="0" smtClean="0"/>
              <a:t>Fifth Third Bancorp v. Dudenhoeffer </a:t>
            </a:r>
            <a:r>
              <a:rPr lang="en-US" altLang="en-US" dirty="0" smtClean="0"/>
              <a:t>– Sup. Ct. 	</a:t>
            </a:r>
          </a:p>
        </p:txBody>
      </p:sp>
      <p:sp>
        <p:nvSpPr>
          <p:cNvPr id="15363" name="Content Placeholder 2"/>
          <p:cNvSpPr>
            <a:spLocks noGrp="1"/>
          </p:cNvSpPr>
          <p:nvPr>
            <p:ph idx="1"/>
          </p:nvPr>
        </p:nvSpPr>
        <p:spPr/>
        <p:txBody>
          <a:bodyPr/>
          <a:lstStyle/>
          <a:p>
            <a:pPr lvl="1">
              <a:defRPr/>
            </a:pPr>
            <a:r>
              <a:rPr lang="en-US" altLang="en-US" dirty="0" smtClean="0"/>
              <a:t>Rejected arguments for creating a presumption:</a:t>
            </a:r>
          </a:p>
          <a:p>
            <a:pPr lvl="2">
              <a:defRPr/>
            </a:pPr>
            <a:r>
              <a:rPr lang="en-US" altLang="en-US" dirty="0" smtClean="0"/>
              <a:t>Duty of prudence rooted in providing </a:t>
            </a:r>
            <a:r>
              <a:rPr lang="en-US" altLang="en-US" i="1" dirty="0" smtClean="0"/>
              <a:t>financial benefits, </a:t>
            </a:r>
            <a:r>
              <a:rPr lang="en-US" altLang="en-US" dirty="0" smtClean="0"/>
              <a:t>not non-pecuniary ones like employee ownership</a:t>
            </a:r>
          </a:p>
          <a:p>
            <a:pPr lvl="2">
              <a:defRPr/>
            </a:pPr>
            <a:r>
              <a:rPr lang="en-US" altLang="en-US" dirty="0" smtClean="0"/>
              <a:t>Unlike common law, ERISA plan documents </a:t>
            </a:r>
            <a:r>
              <a:rPr lang="en-US" altLang="en-US" i="1" dirty="0" smtClean="0"/>
              <a:t>cannot </a:t>
            </a:r>
            <a:r>
              <a:rPr lang="en-US" altLang="en-US" dirty="0" smtClean="0"/>
              <a:t>excuse trustee from fiduciary duties</a:t>
            </a:r>
          </a:p>
          <a:p>
            <a:pPr lvl="2">
              <a:defRPr/>
            </a:pPr>
            <a:r>
              <a:rPr lang="en-US" altLang="en-US" dirty="0" smtClean="0"/>
              <a:t>The presumption does not fit the goal of eliminating conflicts with the securities laws</a:t>
            </a:r>
          </a:p>
          <a:p>
            <a:pPr lvl="2">
              <a:defRPr/>
            </a:pPr>
            <a:r>
              <a:rPr lang="en-US" altLang="en-US" dirty="0" smtClean="0"/>
              <a:t>The presumption “does not readily divide the plausible sheep from meritless goats” in weeding out meritless suits.</a:t>
            </a:r>
          </a:p>
          <a:p>
            <a:pPr marL="227013" lvl="2">
              <a:spcBef>
                <a:spcPct val="50000"/>
              </a:spcBef>
              <a:buFontTx/>
              <a:buChar char="•"/>
              <a:defRPr/>
            </a:pPr>
            <a:endParaRPr lang="en-US" altLang="en-US" sz="2000" dirty="0" smtClean="0"/>
          </a:p>
        </p:txBody>
      </p:sp>
      <p:sp>
        <p:nvSpPr>
          <p:cNvPr id="17412" name="Slide Number Placeholder 15"/>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50000"/>
              </a:spcBef>
              <a:buClr>
                <a:schemeClr val="tx2"/>
              </a:buClr>
              <a:buChar char="•"/>
              <a:defRPr sz="2200">
                <a:solidFill>
                  <a:schemeClr val="tx1"/>
                </a:solidFill>
                <a:latin typeface="Arial" charset="0"/>
              </a:defRPr>
            </a:lvl1pPr>
            <a:lvl2pPr marL="742950" indent="-285750" eaLnBrk="0" hangingPunct="0">
              <a:spcBef>
                <a:spcPct val="20000"/>
              </a:spcBef>
              <a:buClr>
                <a:schemeClr val="tx2"/>
              </a:buClr>
              <a:buFont typeface="Courier New" pitchFamily="49" charset="0"/>
              <a:buChar char="­"/>
              <a:defRPr sz="2000">
                <a:solidFill>
                  <a:schemeClr val="tx1"/>
                </a:solidFill>
                <a:latin typeface="Arial" charset="0"/>
              </a:defRPr>
            </a:lvl2pPr>
            <a:lvl3pPr marL="1143000" indent="-228600" eaLnBrk="0" hangingPunct="0">
              <a:spcBef>
                <a:spcPct val="20000"/>
              </a:spcBef>
              <a:buClr>
                <a:schemeClr val="tx2"/>
              </a:buClr>
              <a:buFont typeface="Courier New" pitchFamily="49" charset="0"/>
              <a:buChar char="­"/>
              <a:defRPr>
                <a:solidFill>
                  <a:schemeClr val="tx1"/>
                </a:solidFill>
                <a:latin typeface="Arial" charset="0"/>
              </a:defRPr>
            </a:lvl3pPr>
            <a:lvl4pPr marL="1600200" indent="-228600" eaLnBrk="0" hangingPunct="0">
              <a:spcBef>
                <a:spcPct val="20000"/>
              </a:spcBef>
              <a:buClr>
                <a:schemeClr val="tx2"/>
              </a:buClr>
              <a:buFont typeface="Courier New" pitchFamily="49" charset="0"/>
              <a:buChar char="­"/>
              <a:defRPr>
                <a:solidFill>
                  <a:schemeClr val="tx1"/>
                </a:solidFill>
                <a:latin typeface="Arial" charset="0"/>
              </a:defRPr>
            </a:lvl4pPr>
            <a:lvl5pPr marL="2057400" indent="-228600" eaLnBrk="0" hangingPunct="0">
              <a:spcBef>
                <a:spcPct val="20000"/>
              </a:spcBef>
              <a:buClr>
                <a:schemeClr val="tx2"/>
              </a:buClr>
              <a:buFont typeface="Courier New" pitchFamily="49" charset="0"/>
              <a:buChar char="­"/>
              <a:defRPr>
                <a:solidFill>
                  <a:schemeClr val="tx1"/>
                </a:solidFill>
                <a:latin typeface="Arial" charset="0"/>
              </a:defRPr>
            </a:lvl5pPr>
            <a:lvl6pPr marL="2514600" indent="-228600" eaLnBrk="0" fontAlgn="base" hangingPunct="0">
              <a:spcBef>
                <a:spcPct val="20000"/>
              </a:spcBef>
              <a:spcAft>
                <a:spcPct val="0"/>
              </a:spcAft>
              <a:buClr>
                <a:schemeClr val="tx2"/>
              </a:buClr>
              <a:buFont typeface="Courier New" pitchFamily="49" charset="0"/>
              <a:buChar char="­"/>
              <a:defRPr>
                <a:solidFill>
                  <a:schemeClr val="tx1"/>
                </a:solidFill>
                <a:latin typeface="Arial" charset="0"/>
              </a:defRPr>
            </a:lvl6pPr>
            <a:lvl7pPr marL="2971800" indent="-228600" eaLnBrk="0" fontAlgn="base" hangingPunct="0">
              <a:spcBef>
                <a:spcPct val="20000"/>
              </a:spcBef>
              <a:spcAft>
                <a:spcPct val="0"/>
              </a:spcAft>
              <a:buClr>
                <a:schemeClr val="tx2"/>
              </a:buClr>
              <a:buFont typeface="Courier New" pitchFamily="49" charset="0"/>
              <a:buChar char="­"/>
              <a:defRPr>
                <a:solidFill>
                  <a:schemeClr val="tx1"/>
                </a:solidFill>
                <a:latin typeface="Arial" charset="0"/>
              </a:defRPr>
            </a:lvl7pPr>
            <a:lvl8pPr marL="3429000" indent="-228600" eaLnBrk="0" fontAlgn="base" hangingPunct="0">
              <a:spcBef>
                <a:spcPct val="20000"/>
              </a:spcBef>
              <a:spcAft>
                <a:spcPct val="0"/>
              </a:spcAft>
              <a:buClr>
                <a:schemeClr val="tx2"/>
              </a:buClr>
              <a:buFont typeface="Courier New" pitchFamily="49" charset="0"/>
              <a:buChar char="­"/>
              <a:defRPr>
                <a:solidFill>
                  <a:schemeClr val="tx1"/>
                </a:solidFill>
                <a:latin typeface="Arial" charset="0"/>
              </a:defRPr>
            </a:lvl8pPr>
            <a:lvl9pPr marL="3886200" indent="-228600" eaLnBrk="0" fontAlgn="base" hangingPunct="0">
              <a:spcBef>
                <a:spcPct val="20000"/>
              </a:spcBef>
              <a:spcAft>
                <a:spcPct val="0"/>
              </a:spcAft>
              <a:buClr>
                <a:schemeClr val="tx2"/>
              </a:buClr>
              <a:buFont typeface="Courier New" pitchFamily="49" charset="0"/>
              <a:buChar char="­"/>
              <a:defRPr>
                <a:solidFill>
                  <a:schemeClr val="tx1"/>
                </a:solidFill>
                <a:latin typeface="Arial" charset="0"/>
              </a:defRPr>
            </a:lvl9pPr>
          </a:lstStyle>
          <a:p>
            <a:pPr eaLnBrk="1" hangingPunct="1">
              <a:spcBef>
                <a:spcPct val="0"/>
              </a:spcBef>
              <a:buClrTx/>
              <a:buFontTx/>
              <a:buNone/>
            </a:pPr>
            <a:fld id="{7C90AAE4-3C15-41D5-9B1D-AFC7B618CE81}" type="slidenum">
              <a:rPr lang="en-US" altLang="en-US" sz="800" smtClean="0">
                <a:solidFill>
                  <a:schemeClr val="tx2"/>
                </a:solidFill>
              </a:rPr>
              <a:pPr eaLnBrk="1" hangingPunct="1">
                <a:spcBef>
                  <a:spcPct val="0"/>
                </a:spcBef>
                <a:buClrTx/>
                <a:buFontTx/>
                <a:buNone/>
              </a:pPr>
              <a:t>14</a:t>
            </a:fld>
            <a:endParaRPr lang="en-US" altLang="en-US" sz="800" dirty="0" smtClean="0">
              <a:solidFill>
                <a:schemeClr val="tx2"/>
              </a:solidFill>
            </a:endParaRPr>
          </a:p>
        </p:txBody>
      </p:sp>
    </p:spTree>
    <p:extLst>
      <p:ext uri="{BB962C8B-B14F-4D97-AF65-F5344CB8AC3E}">
        <p14:creationId xmlns:p14="http://schemas.microsoft.com/office/powerpoint/2010/main" val="57508974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pPr algn="ctr"/>
            <a:r>
              <a:rPr lang="en-US" altLang="en-US" i="1" dirty="0" smtClean="0"/>
              <a:t>Fifth Third Bancorp v. Dudenhoeffer </a:t>
            </a:r>
            <a:r>
              <a:rPr lang="en-US" altLang="en-US" dirty="0" smtClean="0"/>
              <a:t>– Sup. Ct.</a:t>
            </a:r>
            <a:endParaRPr lang="en-US" altLang="en-US" i="1" dirty="0" smtClean="0"/>
          </a:p>
        </p:txBody>
      </p:sp>
      <p:sp>
        <p:nvSpPr>
          <p:cNvPr id="18435" name="Content Placeholder 2"/>
          <p:cNvSpPr>
            <a:spLocks noGrp="1"/>
          </p:cNvSpPr>
          <p:nvPr>
            <p:ph idx="1"/>
          </p:nvPr>
        </p:nvSpPr>
        <p:spPr/>
        <p:txBody>
          <a:bodyPr/>
          <a:lstStyle/>
          <a:p>
            <a:r>
              <a:rPr lang="en-US" altLang="en-US" dirty="0" smtClean="0"/>
              <a:t>Mechanisms to Sort the Sheep &amp; Goats </a:t>
            </a:r>
          </a:p>
          <a:p>
            <a:pPr lvl="1"/>
            <a:r>
              <a:rPr lang="en-US" altLang="en-US" dirty="0" smtClean="0"/>
              <a:t>Because the content of the duty of prudence turns on the circumstances prevailing at the time the fiduciary acts, the appropriate inquiry will necessarily be context specific.</a:t>
            </a:r>
          </a:p>
          <a:p>
            <a:pPr lvl="1"/>
            <a:r>
              <a:rPr lang="en-US" altLang="en-US" dirty="0" smtClean="0"/>
              <a:t>Apply the pleading standard as discussed in </a:t>
            </a:r>
            <a:r>
              <a:rPr lang="en-US" altLang="en-US" i="1" dirty="0" smtClean="0"/>
              <a:t>Twombly</a:t>
            </a:r>
            <a:r>
              <a:rPr lang="en-US" altLang="en-US" dirty="0" smtClean="0"/>
              <a:t> and </a:t>
            </a:r>
            <a:r>
              <a:rPr lang="en-US" altLang="en-US" i="1" dirty="0" smtClean="0"/>
              <a:t>Iqbal</a:t>
            </a:r>
            <a:r>
              <a:rPr lang="en-US" altLang="en-US" dirty="0" smtClean="0"/>
              <a:t> and provided guidance as to considerations.</a:t>
            </a:r>
          </a:p>
          <a:p>
            <a:pPr lvl="1"/>
            <a:r>
              <a:rPr lang="en-US" altLang="en-US" dirty="0" smtClean="0"/>
              <a:t>Guidance divided between two categories of allegations:</a:t>
            </a:r>
          </a:p>
          <a:p>
            <a:pPr lvl="2"/>
            <a:r>
              <a:rPr lang="en-US" altLang="en-US" dirty="0" smtClean="0"/>
              <a:t>Breaches based solely on publicly available information</a:t>
            </a:r>
          </a:p>
          <a:p>
            <a:pPr lvl="2"/>
            <a:r>
              <a:rPr lang="en-US" altLang="en-US" dirty="0" smtClean="0"/>
              <a:t>Breaches based on non-public information</a:t>
            </a:r>
          </a:p>
          <a:p>
            <a:pPr lvl="1">
              <a:buFont typeface="Courier New" pitchFamily="49" charset="0"/>
              <a:buNone/>
            </a:pPr>
            <a:endParaRPr lang="en-US" altLang="en-US" dirty="0" smtClean="0"/>
          </a:p>
          <a:p>
            <a:endParaRPr lang="en-US" altLang="en-US" dirty="0" smtClean="0"/>
          </a:p>
        </p:txBody>
      </p:sp>
      <p:sp>
        <p:nvSpPr>
          <p:cNvPr id="18436" name="Slide Number Placeholder 15"/>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50000"/>
              </a:spcBef>
              <a:buClr>
                <a:schemeClr val="tx2"/>
              </a:buClr>
              <a:buChar char="•"/>
              <a:defRPr sz="2200">
                <a:solidFill>
                  <a:schemeClr val="tx1"/>
                </a:solidFill>
                <a:latin typeface="Arial" charset="0"/>
              </a:defRPr>
            </a:lvl1pPr>
            <a:lvl2pPr marL="742950" indent="-285750" eaLnBrk="0" hangingPunct="0">
              <a:spcBef>
                <a:spcPct val="20000"/>
              </a:spcBef>
              <a:buClr>
                <a:schemeClr val="tx2"/>
              </a:buClr>
              <a:buFont typeface="Courier New" pitchFamily="49" charset="0"/>
              <a:buChar char="­"/>
              <a:defRPr sz="2000">
                <a:solidFill>
                  <a:schemeClr val="tx1"/>
                </a:solidFill>
                <a:latin typeface="Arial" charset="0"/>
              </a:defRPr>
            </a:lvl2pPr>
            <a:lvl3pPr marL="1143000" indent="-228600" eaLnBrk="0" hangingPunct="0">
              <a:spcBef>
                <a:spcPct val="20000"/>
              </a:spcBef>
              <a:buClr>
                <a:schemeClr val="tx2"/>
              </a:buClr>
              <a:buFont typeface="Courier New" pitchFamily="49" charset="0"/>
              <a:buChar char="­"/>
              <a:defRPr>
                <a:solidFill>
                  <a:schemeClr val="tx1"/>
                </a:solidFill>
                <a:latin typeface="Arial" charset="0"/>
              </a:defRPr>
            </a:lvl3pPr>
            <a:lvl4pPr marL="1600200" indent="-228600" eaLnBrk="0" hangingPunct="0">
              <a:spcBef>
                <a:spcPct val="20000"/>
              </a:spcBef>
              <a:buClr>
                <a:schemeClr val="tx2"/>
              </a:buClr>
              <a:buFont typeface="Courier New" pitchFamily="49" charset="0"/>
              <a:buChar char="­"/>
              <a:defRPr>
                <a:solidFill>
                  <a:schemeClr val="tx1"/>
                </a:solidFill>
                <a:latin typeface="Arial" charset="0"/>
              </a:defRPr>
            </a:lvl4pPr>
            <a:lvl5pPr marL="2057400" indent="-228600" eaLnBrk="0" hangingPunct="0">
              <a:spcBef>
                <a:spcPct val="20000"/>
              </a:spcBef>
              <a:buClr>
                <a:schemeClr val="tx2"/>
              </a:buClr>
              <a:buFont typeface="Courier New" pitchFamily="49" charset="0"/>
              <a:buChar char="­"/>
              <a:defRPr>
                <a:solidFill>
                  <a:schemeClr val="tx1"/>
                </a:solidFill>
                <a:latin typeface="Arial" charset="0"/>
              </a:defRPr>
            </a:lvl5pPr>
            <a:lvl6pPr marL="2514600" indent="-228600" eaLnBrk="0" fontAlgn="base" hangingPunct="0">
              <a:spcBef>
                <a:spcPct val="20000"/>
              </a:spcBef>
              <a:spcAft>
                <a:spcPct val="0"/>
              </a:spcAft>
              <a:buClr>
                <a:schemeClr val="tx2"/>
              </a:buClr>
              <a:buFont typeface="Courier New" pitchFamily="49" charset="0"/>
              <a:buChar char="­"/>
              <a:defRPr>
                <a:solidFill>
                  <a:schemeClr val="tx1"/>
                </a:solidFill>
                <a:latin typeface="Arial" charset="0"/>
              </a:defRPr>
            </a:lvl6pPr>
            <a:lvl7pPr marL="2971800" indent="-228600" eaLnBrk="0" fontAlgn="base" hangingPunct="0">
              <a:spcBef>
                <a:spcPct val="20000"/>
              </a:spcBef>
              <a:spcAft>
                <a:spcPct val="0"/>
              </a:spcAft>
              <a:buClr>
                <a:schemeClr val="tx2"/>
              </a:buClr>
              <a:buFont typeface="Courier New" pitchFamily="49" charset="0"/>
              <a:buChar char="­"/>
              <a:defRPr>
                <a:solidFill>
                  <a:schemeClr val="tx1"/>
                </a:solidFill>
                <a:latin typeface="Arial" charset="0"/>
              </a:defRPr>
            </a:lvl7pPr>
            <a:lvl8pPr marL="3429000" indent="-228600" eaLnBrk="0" fontAlgn="base" hangingPunct="0">
              <a:spcBef>
                <a:spcPct val="20000"/>
              </a:spcBef>
              <a:spcAft>
                <a:spcPct val="0"/>
              </a:spcAft>
              <a:buClr>
                <a:schemeClr val="tx2"/>
              </a:buClr>
              <a:buFont typeface="Courier New" pitchFamily="49" charset="0"/>
              <a:buChar char="­"/>
              <a:defRPr>
                <a:solidFill>
                  <a:schemeClr val="tx1"/>
                </a:solidFill>
                <a:latin typeface="Arial" charset="0"/>
              </a:defRPr>
            </a:lvl8pPr>
            <a:lvl9pPr marL="3886200" indent="-228600" eaLnBrk="0" fontAlgn="base" hangingPunct="0">
              <a:spcBef>
                <a:spcPct val="20000"/>
              </a:spcBef>
              <a:spcAft>
                <a:spcPct val="0"/>
              </a:spcAft>
              <a:buClr>
                <a:schemeClr val="tx2"/>
              </a:buClr>
              <a:buFont typeface="Courier New" pitchFamily="49" charset="0"/>
              <a:buChar char="­"/>
              <a:defRPr>
                <a:solidFill>
                  <a:schemeClr val="tx1"/>
                </a:solidFill>
                <a:latin typeface="Arial" charset="0"/>
              </a:defRPr>
            </a:lvl9pPr>
          </a:lstStyle>
          <a:p>
            <a:pPr eaLnBrk="1" hangingPunct="1">
              <a:spcBef>
                <a:spcPct val="0"/>
              </a:spcBef>
              <a:buClrTx/>
              <a:buFontTx/>
              <a:buNone/>
            </a:pPr>
            <a:fld id="{38B907F0-E3D3-4E02-B904-5E997AC514AF}" type="slidenum">
              <a:rPr lang="en-US" altLang="en-US" sz="800" smtClean="0">
                <a:solidFill>
                  <a:schemeClr val="tx2"/>
                </a:solidFill>
              </a:rPr>
              <a:pPr eaLnBrk="1" hangingPunct="1">
                <a:spcBef>
                  <a:spcPct val="0"/>
                </a:spcBef>
                <a:buClrTx/>
                <a:buFontTx/>
                <a:buNone/>
              </a:pPr>
              <a:t>15</a:t>
            </a:fld>
            <a:endParaRPr lang="en-US" altLang="en-US" sz="800" dirty="0" smtClean="0">
              <a:solidFill>
                <a:schemeClr val="tx2"/>
              </a:solidFill>
            </a:endParaRPr>
          </a:p>
        </p:txBody>
      </p:sp>
    </p:spTree>
    <p:extLst>
      <p:ext uri="{BB962C8B-B14F-4D97-AF65-F5344CB8AC3E}">
        <p14:creationId xmlns:p14="http://schemas.microsoft.com/office/powerpoint/2010/main" val="282748186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pPr algn="ctr"/>
            <a:r>
              <a:rPr lang="en-US" altLang="en-US" i="1" dirty="0" smtClean="0"/>
              <a:t>Fifth Third Bancorp v. Dudenhoeffer </a:t>
            </a:r>
            <a:r>
              <a:rPr lang="en-US" altLang="en-US" dirty="0" smtClean="0"/>
              <a:t>– Sup. Ct.</a:t>
            </a:r>
          </a:p>
        </p:txBody>
      </p:sp>
      <p:sp>
        <p:nvSpPr>
          <p:cNvPr id="19459" name="Content Placeholder 2"/>
          <p:cNvSpPr>
            <a:spLocks noGrp="1"/>
          </p:cNvSpPr>
          <p:nvPr>
            <p:ph idx="1"/>
          </p:nvPr>
        </p:nvSpPr>
        <p:spPr/>
        <p:txBody>
          <a:bodyPr/>
          <a:lstStyle/>
          <a:p>
            <a:r>
              <a:rPr lang="en-US" altLang="en-US" dirty="0" smtClean="0"/>
              <a:t>Allegations that a fiduciary should have recognized from </a:t>
            </a:r>
            <a:r>
              <a:rPr lang="en-US" altLang="en-US" b="1" i="1" dirty="0" smtClean="0">
                <a:solidFill>
                  <a:srgbClr val="FF0000"/>
                </a:solidFill>
              </a:rPr>
              <a:t>publicly available information</a:t>
            </a:r>
            <a:r>
              <a:rPr lang="en-US" altLang="en-US" dirty="0" smtClean="0"/>
              <a:t> </a:t>
            </a:r>
            <a:r>
              <a:rPr lang="en-US" altLang="en-US" b="1" i="1" dirty="0" smtClean="0">
                <a:solidFill>
                  <a:srgbClr val="FF0000"/>
                </a:solidFill>
              </a:rPr>
              <a:t>alone</a:t>
            </a:r>
            <a:r>
              <a:rPr lang="en-US" altLang="en-US" dirty="0" smtClean="0"/>
              <a:t> that the market was overvaluing or undervaluing the stock are implausible as a general rule, at least in the absence of special circumstances.</a:t>
            </a:r>
          </a:p>
          <a:p>
            <a:r>
              <a:rPr lang="en-US" altLang="en-US" dirty="0" smtClean="0"/>
              <a:t>ERISA fiduciaries, like many investors, see little hope of outperforming the market based solely on publicly available information and thus may generally prudently rely on the market price.  </a:t>
            </a:r>
          </a:p>
        </p:txBody>
      </p:sp>
      <p:sp>
        <p:nvSpPr>
          <p:cNvPr id="19460" name="Slide Number Placeholder 15"/>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50000"/>
              </a:spcBef>
              <a:buClr>
                <a:schemeClr val="tx2"/>
              </a:buClr>
              <a:buChar char="•"/>
              <a:defRPr sz="2200">
                <a:solidFill>
                  <a:schemeClr val="tx1"/>
                </a:solidFill>
                <a:latin typeface="Arial" charset="0"/>
              </a:defRPr>
            </a:lvl1pPr>
            <a:lvl2pPr marL="742950" indent="-285750" eaLnBrk="0" hangingPunct="0">
              <a:spcBef>
                <a:spcPct val="20000"/>
              </a:spcBef>
              <a:buClr>
                <a:schemeClr val="tx2"/>
              </a:buClr>
              <a:buFont typeface="Courier New" pitchFamily="49" charset="0"/>
              <a:buChar char="­"/>
              <a:defRPr sz="2000">
                <a:solidFill>
                  <a:schemeClr val="tx1"/>
                </a:solidFill>
                <a:latin typeface="Arial" charset="0"/>
              </a:defRPr>
            </a:lvl2pPr>
            <a:lvl3pPr marL="1143000" indent="-228600" eaLnBrk="0" hangingPunct="0">
              <a:spcBef>
                <a:spcPct val="20000"/>
              </a:spcBef>
              <a:buClr>
                <a:schemeClr val="tx2"/>
              </a:buClr>
              <a:buFont typeface="Courier New" pitchFamily="49" charset="0"/>
              <a:buChar char="­"/>
              <a:defRPr>
                <a:solidFill>
                  <a:schemeClr val="tx1"/>
                </a:solidFill>
                <a:latin typeface="Arial" charset="0"/>
              </a:defRPr>
            </a:lvl3pPr>
            <a:lvl4pPr marL="1600200" indent="-228600" eaLnBrk="0" hangingPunct="0">
              <a:spcBef>
                <a:spcPct val="20000"/>
              </a:spcBef>
              <a:buClr>
                <a:schemeClr val="tx2"/>
              </a:buClr>
              <a:buFont typeface="Courier New" pitchFamily="49" charset="0"/>
              <a:buChar char="­"/>
              <a:defRPr>
                <a:solidFill>
                  <a:schemeClr val="tx1"/>
                </a:solidFill>
                <a:latin typeface="Arial" charset="0"/>
              </a:defRPr>
            </a:lvl4pPr>
            <a:lvl5pPr marL="2057400" indent="-228600" eaLnBrk="0" hangingPunct="0">
              <a:spcBef>
                <a:spcPct val="20000"/>
              </a:spcBef>
              <a:buClr>
                <a:schemeClr val="tx2"/>
              </a:buClr>
              <a:buFont typeface="Courier New" pitchFamily="49" charset="0"/>
              <a:buChar char="­"/>
              <a:defRPr>
                <a:solidFill>
                  <a:schemeClr val="tx1"/>
                </a:solidFill>
                <a:latin typeface="Arial" charset="0"/>
              </a:defRPr>
            </a:lvl5pPr>
            <a:lvl6pPr marL="2514600" indent="-228600" eaLnBrk="0" fontAlgn="base" hangingPunct="0">
              <a:spcBef>
                <a:spcPct val="20000"/>
              </a:spcBef>
              <a:spcAft>
                <a:spcPct val="0"/>
              </a:spcAft>
              <a:buClr>
                <a:schemeClr val="tx2"/>
              </a:buClr>
              <a:buFont typeface="Courier New" pitchFamily="49" charset="0"/>
              <a:buChar char="­"/>
              <a:defRPr>
                <a:solidFill>
                  <a:schemeClr val="tx1"/>
                </a:solidFill>
                <a:latin typeface="Arial" charset="0"/>
              </a:defRPr>
            </a:lvl6pPr>
            <a:lvl7pPr marL="2971800" indent="-228600" eaLnBrk="0" fontAlgn="base" hangingPunct="0">
              <a:spcBef>
                <a:spcPct val="20000"/>
              </a:spcBef>
              <a:spcAft>
                <a:spcPct val="0"/>
              </a:spcAft>
              <a:buClr>
                <a:schemeClr val="tx2"/>
              </a:buClr>
              <a:buFont typeface="Courier New" pitchFamily="49" charset="0"/>
              <a:buChar char="­"/>
              <a:defRPr>
                <a:solidFill>
                  <a:schemeClr val="tx1"/>
                </a:solidFill>
                <a:latin typeface="Arial" charset="0"/>
              </a:defRPr>
            </a:lvl7pPr>
            <a:lvl8pPr marL="3429000" indent="-228600" eaLnBrk="0" fontAlgn="base" hangingPunct="0">
              <a:spcBef>
                <a:spcPct val="20000"/>
              </a:spcBef>
              <a:spcAft>
                <a:spcPct val="0"/>
              </a:spcAft>
              <a:buClr>
                <a:schemeClr val="tx2"/>
              </a:buClr>
              <a:buFont typeface="Courier New" pitchFamily="49" charset="0"/>
              <a:buChar char="­"/>
              <a:defRPr>
                <a:solidFill>
                  <a:schemeClr val="tx1"/>
                </a:solidFill>
                <a:latin typeface="Arial" charset="0"/>
              </a:defRPr>
            </a:lvl8pPr>
            <a:lvl9pPr marL="3886200" indent="-228600" eaLnBrk="0" fontAlgn="base" hangingPunct="0">
              <a:spcBef>
                <a:spcPct val="20000"/>
              </a:spcBef>
              <a:spcAft>
                <a:spcPct val="0"/>
              </a:spcAft>
              <a:buClr>
                <a:schemeClr val="tx2"/>
              </a:buClr>
              <a:buFont typeface="Courier New" pitchFamily="49" charset="0"/>
              <a:buChar char="­"/>
              <a:defRPr>
                <a:solidFill>
                  <a:schemeClr val="tx1"/>
                </a:solidFill>
                <a:latin typeface="Arial" charset="0"/>
              </a:defRPr>
            </a:lvl9pPr>
          </a:lstStyle>
          <a:p>
            <a:pPr eaLnBrk="1" hangingPunct="1">
              <a:spcBef>
                <a:spcPct val="0"/>
              </a:spcBef>
              <a:buClrTx/>
              <a:buFontTx/>
              <a:buNone/>
            </a:pPr>
            <a:fld id="{C4B07D7E-6CF4-4D5A-9F20-C1DCB3F02DF1}" type="slidenum">
              <a:rPr lang="en-US" altLang="en-US" sz="800" smtClean="0">
                <a:solidFill>
                  <a:schemeClr val="tx2"/>
                </a:solidFill>
              </a:rPr>
              <a:pPr eaLnBrk="1" hangingPunct="1">
                <a:spcBef>
                  <a:spcPct val="0"/>
                </a:spcBef>
                <a:buClrTx/>
                <a:buFontTx/>
                <a:buNone/>
              </a:pPr>
              <a:t>16</a:t>
            </a:fld>
            <a:endParaRPr lang="en-US" altLang="en-US" sz="800" dirty="0" smtClean="0">
              <a:solidFill>
                <a:schemeClr val="tx2"/>
              </a:solidFill>
            </a:endParaRPr>
          </a:p>
        </p:txBody>
      </p:sp>
    </p:spTree>
    <p:extLst>
      <p:ext uri="{BB962C8B-B14F-4D97-AF65-F5344CB8AC3E}">
        <p14:creationId xmlns:p14="http://schemas.microsoft.com/office/powerpoint/2010/main" val="286005423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pPr algn="ctr"/>
            <a:r>
              <a:rPr lang="en-US" altLang="en-US" i="1" dirty="0" smtClean="0"/>
              <a:t>Fifth Third Bancorp v. Dudenhoeffer </a:t>
            </a:r>
            <a:r>
              <a:rPr lang="en-US" altLang="en-US" dirty="0" smtClean="0"/>
              <a:t>– Sup. Ct.</a:t>
            </a:r>
          </a:p>
        </p:txBody>
      </p:sp>
      <p:sp>
        <p:nvSpPr>
          <p:cNvPr id="20483" name="Content Placeholder 2"/>
          <p:cNvSpPr>
            <a:spLocks noGrp="1"/>
          </p:cNvSpPr>
          <p:nvPr>
            <p:ph idx="1"/>
          </p:nvPr>
        </p:nvSpPr>
        <p:spPr>
          <a:xfrm>
            <a:off x="446088" y="1709738"/>
            <a:ext cx="8166100" cy="4297362"/>
          </a:xfrm>
        </p:spPr>
        <p:txBody>
          <a:bodyPr/>
          <a:lstStyle/>
          <a:p>
            <a:r>
              <a:rPr lang="en-US" altLang="en-US" sz="1800" dirty="0" smtClean="0"/>
              <a:t>To state a claim for breach of the duty of prudence</a:t>
            </a:r>
            <a:r>
              <a:rPr lang="en-US" altLang="en-US" sz="1800" b="1" i="1" dirty="0" smtClean="0"/>
              <a:t> </a:t>
            </a:r>
            <a:r>
              <a:rPr lang="en-US" altLang="en-US" sz="1800" b="1" i="1" dirty="0" smtClean="0">
                <a:solidFill>
                  <a:srgbClr val="FF0000"/>
                </a:solidFill>
              </a:rPr>
              <a:t>on the basis of inside information</a:t>
            </a:r>
            <a:r>
              <a:rPr lang="en-US" altLang="en-US" sz="1800" dirty="0" smtClean="0"/>
              <a:t>, a plaintiff must plausibly allege:</a:t>
            </a:r>
          </a:p>
          <a:p>
            <a:pPr lvl="1"/>
            <a:r>
              <a:rPr lang="en-US" altLang="en-US" sz="1800" dirty="0" smtClean="0"/>
              <a:t>An alternative action that the defendant could have taken that would have been consistent with the securities laws, </a:t>
            </a:r>
            <a:r>
              <a:rPr lang="en-US" altLang="en-US" sz="1800" i="1" dirty="0" smtClean="0"/>
              <a:t>and</a:t>
            </a:r>
            <a:r>
              <a:rPr lang="en-US" altLang="en-US" sz="1800" dirty="0" smtClean="0"/>
              <a:t> </a:t>
            </a:r>
          </a:p>
          <a:p>
            <a:pPr lvl="1"/>
            <a:r>
              <a:rPr lang="en-US" altLang="en-US" sz="1800" dirty="0" smtClean="0"/>
              <a:t>A prudent fiduciary in the same circumstances would not have viewed as more likely to harm the fund than to help it. </a:t>
            </a:r>
          </a:p>
          <a:p>
            <a:r>
              <a:rPr lang="en-US" altLang="en-US" sz="1800" dirty="0" smtClean="0"/>
              <a:t>The lower courts should consider the following: </a:t>
            </a:r>
          </a:p>
          <a:p>
            <a:pPr lvl="1"/>
            <a:r>
              <a:rPr lang="en-US" altLang="en-US" sz="1800" dirty="0" smtClean="0"/>
              <a:t>Duty of prudence does not require a fiduciary to break the law.</a:t>
            </a:r>
          </a:p>
          <a:p>
            <a:pPr lvl="1"/>
            <a:r>
              <a:rPr lang="en-US" altLang="en-US" sz="1800" dirty="0" smtClean="0"/>
              <a:t>The extent to which a fiduciary’s decision not to purchase stock or to publicly disclose inside information conflicts with federal securities laws or with the objectives of those laws.  </a:t>
            </a:r>
          </a:p>
          <a:p>
            <a:pPr lvl="1"/>
            <a:r>
              <a:rPr lang="en-US" altLang="en-US" sz="1800" dirty="0" smtClean="0"/>
              <a:t>Whether a prudent fiduciary could not have concluded that stopping purchases or publicly disclosing negative information would do more harm than good to the stock fund</a:t>
            </a:r>
            <a:r>
              <a:rPr lang="en-US" altLang="en-US" dirty="0" smtClean="0"/>
              <a:t>.</a:t>
            </a:r>
          </a:p>
          <a:p>
            <a:pPr lvl="1"/>
            <a:endParaRPr lang="en-US" altLang="en-US" dirty="0" smtClean="0"/>
          </a:p>
        </p:txBody>
      </p:sp>
      <p:sp>
        <p:nvSpPr>
          <p:cNvPr id="20484" name="Slide Number Placeholder 15"/>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50000"/>
              </a:spcBef>
              <a:buClr>
                <a:schemeClr val="tx2"/>
              </a:buClr>
              <a:buChar char="•"/>
              <a:defRPr sz="2200">
                <a:solidFill>
                  <a:schemeClr val="tx1"/>
                </a:solidFill>
                <a:latin typeface="Arial" charset="0"/>
              </a:defRPr>
            </a:lvl1pPr>
            <a:lvl2pPr marL="742950" indent="-285750" eaLnBrk="0" hangingPunct="0">
              <a:spcBef>
                <a:spcPct val="20000"/>
              </a:spcBef>
              <a:buClr>
                <a:schemeClr val="tx2"/>
              </a:buClr>
              <a:buFont typeface="Courier New" pitchFamily="49" charset="0"/>
              <a:buChar char="­"/>
              <a:defRPr sz="2000">
                <a:solidFill>
                  <a:schemeClr val="tx1"/>
                </a:solidFill>
                <a:latin typeface="Arial" charset="0"/>
              </a:defRPr>
            </a:lvl2pPr>
            <a:lvl3pPr marL="1143000" indent="-228600" eaLnBrk="0" hangingPunct="0">
              <a:spcBef>
                <a:spcPct val="20000"/>
              </a:spcBef>
              <a:buClr>
                <a:schemeClr val="tx2"/>
              </a:buClr>
              <a:buFont typeface="Courier New" pitchFamily="49" charset="0"/>
              <a:buChar char="­"/>
              <a:defRPr>
                <a:solidFill>
                  <a:schemeClr val="tx1"/>
                </a:solidFill>
                <a:latin typeface="Arial" charset="0"/>
              </a:defRPr>
            </a:lvl3pPr>
            <a:lvl4pPr marL="1600200" indent="-228600" eaLnBrk="0" hangingPunct="0">
              <a:spcBef>
                <a:spcPct val="20000"/>
              </a:spcBef>
              <a:buClr>
                <a:schemeClr val="tx2"/>
              </a:buClr>
              <a:buFont typeface="Courier New" pitchFamily="49" charset="0"/>
              <a:buChar char="­"/>
              <a:defRPr>
                <a:solidFill>
                  <a:schemeClr val="tx1"/>
                </a:solidFill>
                <a:latin typeface="Arial" charset="0"/>
              </a:defRPr>
            </a:lvl4pPr>
            <a:lvl5pPr marL="2057400" indent="-228600" eaLnBrk="0" hangingPunct="0">
              <a:spcBef>
                <a:spcPct val="20000"/>
              </a:spcBef>
              <a:buClr>
                <a:schemeClr val="tx2"/>
              </a:buClr>
              <a:buFont typeface="Courier New" pitchFamily="49" charset="0"/>
              <a:buChar char="­"/>
              <a:defRPr>
                <a:solidFill>
                  <a:schemeClr val="tx1"/>
                </a:solidFill>
                <a:latin typeface="Arial" charset="0"/>
              </a:defRPr>
            </a:lvl5pPr>
            <a:lvl6pPr marL="2514600" indent="-228600" eaLnBrk="0" fontAlgn="base" hangingPunct="0">
              <a:spcBef>
                <a:spcPct val="20000"/>
              </a:spcBef>
              <a:spcAft>
                <a:spcPct val="0"/>
              </a:spcAft>
              <a:buClr>
                <a:schemeClr val="tx2"/>
              </a:buClr>
              <a:buFont typeface="Courier New" pitchFamily="49" charset="0"/>
              <a:buChar char="­"/>
              <a:defRPr>
                <a:solidFill>
                  <a:schemeClr val="tx1"/>
                </a:solidFill>
                <a:latin typeface="Arial" charset="0"/>
              </a:defRPr>
            </a:lvl6pPr>
            <a:lvl7pPr marL="2971800" indent="-228600" eaLnBrk="0" fontAlgn="base" hangingPunct="0">
              <a:spcBef>
                <a:spcPct val="20000"/>
              </a:spcBef>
              <a:spcAft>
                <a:spcPct val="0"/>
              </a:spcAft>
              <a:buClr>
                <a:schemeClr val="tx2"/>
              </a:buClr>
              <a:buFont typeface="Courier New" pitchFamily="49" charset="0"/>
              <a:buChar char="­"/>
              <a:defRPr>
                <a:solidFill>
                  <a:schemeClr val="tx1"/>
                </a:solidFill>
                <a:latin typeface="Arial" charset="0"/>
              </a:defRPr>
            </a:lvl7pPr>
            <a:lvl8pPr marL="3429000" indent="-228600" eaLnBrk="0" fontAlgn="base" hangingPunct="0">
              <a:spcBef>
                <a:spcPct val="20000"/>
              </a:spcBef>
              <a:spcAft>
                <a:spcPct val="0"/>
              </a:spcAft>
              <a:buClr>
                <a:schemeClr val="tx2"/>
              </a:buClr>
              <a:buFont typeface="Courier New" pitchFamily="49" charset="0"/>
              <a:buChar char="­"/>
              <a:defRPr>
                <a:solidFill>
                  <a:schemeClr val="tx1"/>
                </a:solidFill>
                <a:latin typeface="Arial" charset="0"/>
              </a:defRPr>
            </a:lvl8pPr>
            <a:lvl9pPr marL="3886200" indent="-228600" eaLnBrk="0" fontAlgn="base" hangingPunct="0">
              <a:spcBef>
                <a:spcPct val="20000"/>
              </a:spcBef>
              <a:spcAft>
                <a:spcPct val="0"/>
              </a:spcAft>
              <a:buClr>
                <a:schemeClr val="tx2"/>
              </a:buClr>
              <a:buFont typeface="Courier New" pitchFamily="49" charset="0"/>
              <a:buChar char="­"/>
              <a:defRPr>
                <a:solidFill>
                  <a:schemeClr val="tx1"/>
                </a:solidFill>
                <a:latin typeface="Arial" charset="0"/>
              </a:defRPr>
            </a:lvl9pPr>
          </a:lstStyle>
          <a:p>
            <a:pPr eaLnBrk="1" hangingPunct="1">
              <a:spcBef>
                <a:spcPct val="0"/>
              </a:spcBef>
              <a:buClrTx/>
              <a:buFontTx/>
              <a:buNone/>
            </a:pPr>
            <a:fld id="{2EECD8F7-DB15-4376-AA0B-F032FE44D157}" type="slidenum">
              <a:rPr lang="en-US" altLang="en-US" sz="800" smtClean="0">
                <a:solidFill>
                  <a:schemeClr val="tx2"/>
                </a:solidFill>
              </a:rPr>
              <a:pPr eaLnBrk="1" hangingPunct="1">
                <a:spcBef>
                  <a:spcPct val="0"/>
                </a:spcBef>
                <a:buClrTx/>
                <a:buFontTx/>
                <a:buNone/>
              </a:pPr>
              <a:t>17</a:t>
            </a:fld>
            <a:endParaRPr lang="en-US" altLang="en-US" sz="800" dirty="0" smtClean="0">
              <a:solidFill>
                <a:schemeClr val="tx2"/>
              </a:solidFill>
            </a:endParaRPr>
          </a:p>
        </p:txBody>
      </p:sp>
    </p:spTree>
    <p:extLst>
      <p:ext uri="{BB962C8B-B14F-4D97-AF65-F5344CB8AC3E}">
        <p14:creationId xmlns:p14="http://schemas.microsoft.com/office/powerpoint/2010/main" val="137040600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pPr algn="ctr"/>
            <a:r>
              <a:rPr lang="en-US" altLang="en-US" b="1" dirty="0" smtClean="0"/>
              <a:t>Discussion Points</a:t>
            </a:r>
          </a:p>
        </p:txBody>
      </p:sp>
      <p:sp>
        <p:nvSpPr>
          <p:cNvPr id="21507" name="Content Placeholder 2"/>
          <p:cNvSpPr>
            <a:spLocks noGrp="1"/>
          </p:cNvSpPr>
          <p:nvPr>
            <p:ph idx="1"/>
          </p:nvPr>
        </p:nvSpPr>
        <p:spPr>
          <a:xfrm>
            <a:off x="446088" y="1709738"/>
            <a:ext cx="8166100" cy="4297362"/>
          </a:xfrm>
        </p:spPr>
        <p:txBody>
          <a:bodyPr/>
          <a:lstStyle/>
          <a:p>
            <a:r>
              <a:rPr lang="en-US" altLang="en-US" dirty="0" smtClean="0"/>
              <a:t>What are “special circumstances?”</a:t>
            </a:r>
          </a:p>
          <a:p>
            <a:r>
              <a:rPr lang="en-US" altLang="en-US" dirty="0" smtClean="0"/>
              <a:t>What, if any, types of claims are viable based on publicly available information?</a:t>
            </a:r>
          </a:p>
          <a:p>
            <a:r>
              <a:rPr lang="en-US" altLang="en-US" dirty="0" smtClean="0"/>
              <a:t>Does it matter whether the plan terms require an employer stock fund to be an investment option?</a:t>
            </a:r>
          </a:p>
          <a:p>
            <a:r>
              <a:rPr lang="en-US" altLang="en-US" dirty="0" smtClean="0"/>
              <a:t>What considerations are plan fiduciaries supposed to use in evaluating the prudence of the employer stock fund as an investment option?</a:t>
            </a:r>
          </a:p>
          <a:p>
            <a:r>
              <a:rPr lang="en-US" altLang="en-US" dirty="0" smtClean="0"/>
              <a:t>What is a plan fiduciary to do with inside information?</a:t>
            </a:r>
          </a:p>
        </p:txBody>
      </p:sp>
      <p:sp>
        <p:nvSpPr>
          <p:cNvPr id="21508" name="Slide Number Placeholder 3"/>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50000"/>
              </a:spcBef>
              <a:buClr>
                <a:schemeClr val="tx2"/>
              </a:buClr>
              <a:buChar char="•"/>
              <a:defRPr sz="2200">
                <a:solidFill>
                  <a:schemeClr val="tx1"/>
                </a:solidFill>
                <a:latin typeface="Arial" charset="0"/>
              </a:defRPr>
            </a:lvl1pPr>
            <a:lvl2pPr marL="742950" indent="-285750" eaLnBrk="0" hangingPunct="0">
              <a:spcBef>
                <a:spcPct val="20000"/>
              </a:spcBef>
              <a:buClr>
                <a:schemeClr val="tx2"/>
              </a:buClr>
              <a:buFont typeface="Courier New" pitchFamily="49" charset="0"/>
              <a:buChar char="­"/>
              <a:defRPr sz="2000">
                <a:solidFill>
                  <a:schemeClr val="tx1"/>
                </a:solidFill>
                <a:latin typeface="Arial" charset="0"/>
              </a:defRPr>
            </a:lvl2pPr>
            <a:lvl3pPr marL="1143000" indent="-228600" eaLnBrk="0" hangingPunct="0">
              <a:spcBef>
                <a:spcPct val="20000"/>
              </a:spcBef>
              <a:buClr>
                <a:schemeClr val="tx2"/>
              </a:buClr>
              <a:buFont typeface="Courier New" pitchFamily="49" charset="0"/>
              <a:buChar char="­"/>
              <a:defRPr>
                <a:solidFill>
                  <a:schemeClr val="tx1"/>
                </a:solidFill>
                <a:latin typeface="Arial" charset="0"/>
              </a:defRPr>
            </a:lvl3pPr>
            <a:lvl4pPr marL="1600200" indent="-228600" eaLnBrk="0" hangingPunct="0">
              <a:spcBef>
                <a:spcPct val="20000"/>
              </a:spcBef>
              <a:buClr>
                <a:schemeClr val="tx2"/>
              </a:buClr>
              <a:buFont typeface="Courier New" pitchFamily="49" charset="0"/>
              <a:buChar char="­"/>
              <a:defRPr>
                <a:solidFill>
                  <a:schemeClr val="tx1"/>
                </a:solidFill>
                <a:latin typeface="Arial" charset="0"/>
              </a:defRPr>
            </a:lvl4pPr>
            <a:lvl5pPr marL="2057400" indent="-228600" eaLnBrk="0" hangingPunct="0">
              <a:spcBef>
                <a:spcPct val="20000"/>
              </a:spcBef>
              <a:buClr>
                <a:schemeClr val="tx2"/>
              </a:buClr>
              <a:buFont typeface="Courier New" pitchFamily="49" charset="0"/>
              <a:buChar char="­"/>
              <a:defRPr>
                <a:solidFill>
                  <a:schemeClr val="tx1"/>
                </a:solidFill>
                <a:latin typeface="Arial" charset="0"/>
              </a:defRPr>
            </a:lvl5pPr>
            <a:lvl6pPr marL="2514600" indent="-228600" eaLnBrk="0" fontAlgn="base" hangingPunct="0">
              <a:spcBef>
                <a:spcPct val="20000"/>
              </a:spcBef>
              <a:spcAft>
                <a:spcPct val="0"/>
              </a:spcAft>
              <a:buClr>
                <a:schemeClr val="tx2"/>
              </a:buClr>
              <a:buFont typeface="Courier New" pitchFamily="49" charset="0"/>
              <a:buChar char="­"/>
              <a:defRPr>
                <a:solidFill>
                  <a:schemeClr val="tx1"/>
                </a:solidFill>
                <a:latin typeface="Arial" charset="0"/>
              </a:defRPr>
            </a:lvl6pPr>
            <a:lvl7pPr marL="2971800" indent="-228600" eaLnBrk="0" fontAlgn="base" hangingPunct="0">
              <a:spcBef>
                <a:spcPct val="20000"/>
              </a:spcBef>
              <a:spcAft>
                <a:spcPct val="0"/>
              </a:spcAft>
              <a:buClr>
                <a:schemeClr val="tx2"/>
              </a:buClr>
              <a:buFont typeface="Courier New" pitchFamily="49" charset="0"/>
              <a:buChar char="­"/>
              <a:defRPr>
                <a:solidFill>
                  <a:schemeClr val="tx1"/>
                </a:solidFill>
                <a:latin typeface="Arial" charset="0"/>
              </a:defRPr>
            </a:lvl7pPr>
            <a:lvl8pPr marL="3429000" indent="-228600" eaLnBrk="0" fontAlgn="base" hangingPunct="0">
              <a:spcBef>
                <a:spcPct val="20000"/>
              </a:spcBef>
              <a:spcAft>
                <a:spcPct val="0"/>
              </a:spcAft>
              <a:buClr>
                <a:schemeClr val="tx2"/>
              </a:buClr>
              <a:buFont typeface="Courier New" pitchFamily="49" charset="0"/>
              <a:buChar char="­"/>
              <a:defRPr>
                <a:solidFill>
                  <a:schemeClr val="tx1"/>
                </a:solidFill>
                <a:latin typeface="Arial" charset="0"/>
              </a:defRPr>
            </a:lvl8pPr>
            <a:lvl9pPr marL="3886200" indent="-228600" eaLnBrk="0" fontAlgn="base" hangingPunct="0">
              <a:spcBef>
                <a:spcPct val="20000"/>
              </a:spcBef>
              <a:spcAft>
                <a:spcPct val="0"/>
              </a:spcAft>
              <a:buClr>
                <a:schemeClr val="tx2"/>
              </a:buClr>
              <a:buFont typeface="Courier New" pitchFamily="49" charset="0"/>
              <a:buChar char="­"/>
              <a:defRPr>
                <a:solidFill>
                  <a:schemeClr val="tx1"/>
                </a:solidFill>
                <a:latin typeface="Arial" charset="0"/>
              </a:defRPr>
            </a:lvl9pPr>
          </a:lstStyle>
          <a:p>
            <a:pPr eaLnBrk="1" hangingPunct="1">
              <a:spcBef>
                <a:spcPct val="0"/>
              </a:spcBef>
              <a:buClrTx/>
              <a:buFontTx/>
              <a:buNone/>
            </a:pPr>
            <a:fld id="{F4F9938C-CBDA-4269-A032-3BDA95DA4560}" type="slidenum">
              <a:rPr lang="en-US" altLang="en-US" sz="800" smtClean="0">
                <a:solidFill>
                  <a:schemeClr val="tx2"/>
                </a:solidFill>
              </a:rPr>
              <a:pPr eaLnBrk="1" hangingPunct="1">
                <a:spcBef>
                  <a:spcPct val="0"/>
                </a:spcBef>
                <a:buClrTx/>
                <a:buFontTx/>
                <a:buNone/>
              </a:pPr>
              <a:t>18</a:t>
            </a:fld>
            <a:endParaRPr lang="en-US" altLang="en-US" sz="800" dirty="0" smtClean="0">
              <a:solidFill>
                <a:schemeClr val="tx2"/>
              </a:solidFill>
            </a:endParaRPr>
          </a:p>
        </p:txBody>
      </p:sp>
    </p:spTree>
    <p:extLst>
      <p:ext uri="{BB962C8B-B14F-4D97-AF65-F5344CB8AC3E}">
        <p14:creationId xmlns:p14="http://schemas.microsoft.com/office/powerpoint/2010/main" val="202414730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pPr algn="ctr"/>
            <a:r>
              <a:rPr lang="en-US" altLang="en-US" dirty="0" smtClean="0"/>
              <a:t>Post-</a:t>
            </a:r>
            <a:r>
              <a:rPr lang="en-US" altLang="en-US" i="1" dirty="0" smtClean="0"/>
              <a:t>Dudenhoeffer </a:t>
            </a:r>
            <a:r>
              <a:rPr lang="en-US" altLang="en-US" dirty="0" smtClean="0"/>
              <a:t>Decisions</a:t>
            </a:r>
          </a:p>
        </p:txBody>
      </p:sp>
      <p:sp>
        <p:nvSpPr>
          <p:cNvPr id="23555" name="Content Placeholder 2"/>
          <p:cNvSpPr>
            <a:spLocks noGrp="1"/>
          </p:cNvSpPr>
          <p:nvPr>
            <p:ph idx="1"/>
          </p:nvPr>
        </p:nvSpPr>
        <p:spPr/>
        <p:txBody>
          <a:bodyPr/>
          <a:lstStyle/>
          <a:p>
            <a:r>
              <a:rPr lang="en-US" altLang="en-US" b="1" i="1" dirty="0" smtClean="0"/>
              <a:t>Harris v. Amgen</a:t>
            </a:r>
            <a:r>
              <a:rPr lang="en-US" altLang="en-US" b="1" dirty="0" smtClean="0"/>
              <a:t> (9th Cir. 2015)</a:t>
            </a:r>
          </a:p>
          <a:p>
            <a:pPr lvl="1"/>
            <a:r>
              <a:rPr lang="en-US" altLang="en-US" dirty="0"/>
              <a:t>Prudence claim for continuing to offer stock as investment</a:t>
            </a:r>
          </a:p>
          <a:p>
            <a:pPr lvl="1"/>
            <a:r>
              <a:rPr lang="en-US" altLang="en-US" dirty="0"/>
              <a:t>On appeal from a motion to dismiss</a:t>
            </a:r>
          </a:p>
          <a:p>
            <a:pPr lvl="1"/>
            <a:r>
              <a:rPr lang="en-US" altLang="en-US" dirty="0"/>
              <a:t>Removing the stock fund is a plausible option that would not cause undue harm to the plan</a:t>
            </a:r>
          </a:p>
          <a:p>
            <a:pPr lvl="1"/>
            <a:r>
              <a:rPr lang="en-US" altLang="en-US" dirty="0"/>
              <a:t>Removing the stock fund as an option would not violate the securities laws</a:t>
            </a:r>
          </a:p>
          <a:p>
            <a:pPr lvl="1"/>
            <a:r>
              <a:rPr lang="en-US" altLang="en-US" dirty="0"/>
              <a:t>No special pleading standard for ERISA cases</a:t>
            </a:r>
          </a:p>
          <a:p>
            <a:pPr marL="0" indent="0">
              <a:buNone/>
            </a:pPr>
            <a:endParaRPr lang="en-US" altLang="en-US" dirty="0" smtClean="0"/>
          </a:p>
          <a:p>
            <a:endParaRPr lang="en-US" altLang="en-US" dirty="0" smtClean="0"/>
          </a:p>
          <a:p>
            <a:endParaRPr lang="en-US" altLang="en-US" dirty="0" smtClean="0"/>
          </a:p>
        </p:txBody>
      </p:sp>
      <p:sp>
        <p:nvSpPr>
          <p:cNvPr id="23556" name="Slide Number Placeholder 3"/>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50000"/>
              </a:spcBef>
              <a:buClr>
                <a:schemeClr val="tx2"/>
              </a:buClr>
              <a:buChar char="•"/>
              <a:defRPr sz="2200">
                <a:solidFill>
                  <a:schemeClr val="tx1"/>
                </a:solidFill>
                <a:latin typeface="Arial" charset="0"/>
              </a:defRPr>
            </a:lvl1pPr>
            <a:lvl2pPr marL="742950" indent="-285750" eaLnBrk="0" hangingPunct="0">
              <a:spcBef>
                <a:spcPct val="20000"/>
              </a:spcBef>
              <a:buClr>
                <a:schemeClr val="tx2"/>
              </a:buClr>
              <a:buFont typeface="Courier New" pitchFamily="49" charset="0"/>
              <a:buChar char="­"/>
              <a:defRPr sz="2000">
                <a:solidFill>
                  <a:schemeClr val="tx1"/>
                </a:solidFill>
                <a:latin typeface="Arial" charset="0"/>
              </a:defRPr>
            </a:lvl2pPr>
            <a:lvl3pPr marL="1143000" indent="-228600" eaLnBrk="0" hangingPunct="0">
              <a:spcBef>
                <a:spcPct val="20000"/>
              </a:spcBef>
              <a:buClr>
                <a:schemeClr val="tx2"/>
              </a:buClr>
              <a:buFont typeface="Courier New" pitchFamily="49" charset="0"/>
              <a:buChar char="­"/>
              <a:defRPr>
                <a:solidFill>
                  <a:schemeClr val="tx1"/>
                </a:solidFill>
                <a:latin typeface="Arial" charset="0"/>
              </a:defRPr>
            </a:lvl3pPr>
            <a:lvl4pPr marL="1600200" indent="-228600" eaLnBrk="0" hangingPunct="0">
              <a:spcBef>
                <a:spcPct val="20000"/>
              </a:spcBef>
              <a:buClr>
                <a:schemeClr val="tx2"/>
              </a:buClr>
              <a:buFont typeface="Courier New" pitchFamily="49" charset="0"/>
              <a:buChar char="­"/>
              <a:defRPr>
                <a:solidFill>
                  <a:schemeClr val="tx1"/>
                </a:solidFill>
                <a:latin typeface="Arial" charset="0"/>
              </a:defRPr>
            </a:lvl4pPr>
            <a:lvl5pPr marL="2057400" indent="-228600" eaLnBrk="0" hangingPunct="0">
              <a:spcBef>
                <a:spcPct val="20000"/>
              </a:spcBef>
              <a:buClr>
                <a:schemeClr val="tx2"/>
              </a:buClr>
              <a:buFont typeface="Courier New" pitchFamily="49" charset="0"/>
              <a:buChar char="­"/>
              <a:defRPr>
                <a:solidFill>
                  <a:schemeClr val="tx1"/>
                </a:solidFill>
                <a:latin typeface="Arial" charset="0"/>
              </a:defRPr>
            </a:lvl5pPr>
            <a:lvl6pPr marL="2514600" indent="-228600" eaLnBrk="0" fontAlgn="base" hangingPunct="0">
              <a:spcBef>
                <a:spcPct val="20000"/>
              </a:spcBef>
              <a:spcAft>
                <a:spcPct val="0"/>
              </a:spcAft>
              <a:buClr>
                <a:schemeClr val="tx2"/>
              </a:buClr>
              <a:buFont typeface="Courier New" pitchFamily="49" charset="0"/>
              <a:buChar char="­"/>
              <a:defRPr>
                <a:solidFill>
                  <a:schemeClr val="tx1"/>
                </a:solidFill>
                <a:latin typeface="Arial" charset="0"/>
              </a:defRPr>
            </a:lvl6pPr>
            <a:lvl7pPr marL="2971800" indent="-228600" eaLnBrk="0" fontAlgn="base" hangingPunct="0">
              <a:spcBef>
                <a:spcPct val="20000"/>
              </a:spcBef>
              <a:spcAft>
                <a:spcPct val="0"/>
              </a:spcAft>
              <a:buClr>
                <a:schemeClr val="tx2"/>
              </a:buClr>
              <a:buFont typeface="Courier New" pitchFamily="49" charset="0"/>
              <a:buChar char="­"/>
              <a:defRPr>
                <a:solidFill>
                  <a:schemeClr val="tx1"/>
                </a:solidFill>
                <a:latin typeface="Arial" charset="0"/>
              </a:defRPr>
            </a:lvl7pPr>
            <a:lvl8pPr marL="3429000" indent="-228600" eaLnBrk="0" fontAlgn="base" hangingPunct="0">
              <a:spcBef>
                <a:spcPct val="20000"/>
              </a:spcBef>
              <a:spcAft>
                <a:spcPct val="0"/>
              </a:spcAft>
              <a:buClr>
                <a:schemeClr val="tx2"/>
              </a:buClr>
              <a:buFont typeface="Courier New" pitchFamily="49" charset="0"/>
              <a:buChar char="­"/>
              <a:defRPr>
                <a:solidFill>
                  <a:schemeClr val="tx1"/>
                </a:solidFill>
                <a:latin typeface="Arial" charset="0"/>
              </a:defRPr>
            </a:lvl8pPr>
            <a:lvl9pPr marL="3886200" indent="-228600" eaLnBrk="0" fontAlgn="base" hangingPunct="0">
              <a:spcBef>
                <a:spcPct val="20000"/>
              </a:spcBef>
              <a:spcAft>
                <a:spcPct val="0"/>
              </a:spcAft>
              <a:buClr>
                <a:schemeClr val="tx2"/>
              </a:buClr>
              <a:buFont typeface="Courier New" pitchFamily="49" charset="0"/>
              <a:buChar char="­"/>
              <a:defRPr>
                <a:solidFill>
                  <a:schemeClr val="tx1"/>
                </a:solidFill>
                <a:latin typeface="Arial" charset="0"/>
              </a:defRPr>
            </a:lvl9pPr>
          </a:lstStyle>
          <a:p>
            <a:pPr eaLnBrk="1" hangingPunct="1">
              <a:spcBef>
                <a:spcPct val="0"/>
              </a:spcBef>
              <a:buClrTx/>
              <a:buFontTx/>
              <a:buNone/>
            </a:pPr>
            <a:fld id="{E60890ED-2712-4D2B-94DC-A8654D1942E0}" type="slidenum">
              <a:rPr lang="en-US" altLang="en-US" sz="800" smtClean="0">
                <a:solidFill>
                  <a:schemeClr val="tx2"/>
                </a:solidFill>
              </a:rPr>
              <a:pPr eaLnBrk="1" hangingPunct="1">
                <a:spcBef>
                  <a:spcPct val="0"/>
                </a:spcBef>
                <a:buClrTx/>
                <a:buFontTx/>
                <a:buNone/>
              </a:pPr>
              <a:t>19</a:t>
            </a:fld>
            <a:endParaRPr lang="en-US" altLang="en-US" sz="800" dirty="0" smtClean="0">
              <a:solidFill>
                <a:schemeClr val="tx2"/>
              </a:solidFill>
            </a:endParaRPr>
          </a:p>
        </p:txBody>
      </p:sp>
    </p:spTree>
    <p:extLst>
      <p:ext uri="{BB962C8B-B14F-4D97-AF65-F5344CB8AC3E}">
        <p14:creationId xmlns:p14="http://schemas.microsoft.com/office/powerpoint/2010/main" val="338325828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Number Placeholder 5"/>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50000"/>
              </a:spcBef>
              <a:buClr>
                <a:schemeClr val="tx2"/>
              </a:buClr>
              <a:buChar char="•"/>
              <a:defRPr sz="2200">
                <a:solidFill>
                  <a:schemeClr val="tx1"/>
                </a:solidFill>
                <a:latin typeface="Arial" charset="0"/>
              </a:defRPr>
            </a:lvl1pPr>
            <a:lvl2pPr marL="742950" indent="-285750" eaLnBrk="0" hangingPunct="0">
              <a:spcBef>
                <a:spcPct val="20000"/>
              </a:spcBef>
              <a:buClr>
                <a:schemeClr val="tx2"/>
              </a:buClr>
              <a:buFont typeface="Courier New" pitchFamily="49" charset="0"/>
              <a:buChar char="­"/>
              <a:defRPr sz="2000">
                <a:solidFill>
                  <a:schemeClr val="tx1"/>
                </a:solidFill>
                <a:latin typeface="Arial" charset="0"/>
              </a:defRPr>
            </a:lvl2pPr>
            <a:lvl3pPr marL="1143000" indent="-228600" eaLnBrk="0" hangingPunct="0">
              <a:spcBef>
                <a:spcPct val="20000"/>
              </a:spcBef>
              <a:buClr>
                <a:schemeClr val="tx2"/>
              </a:buClr>
              <a:buFont typeface="Courier New" pitchFamily="49" charset="0"/>
              <a:buChar char="­"/>
              <a:defRPr>
                <a:solidFill>
                  <a:schemeClr val="tx1"/>
                </a:solidFill>
                <a:latin typeface="Arial" charset="0"/>
              </a:defRPr>
            </a:lvl3pPr>
            <a:lvl4pPr marL="1600200" indent="-228600" eaLnBrk="0" hangingPunct="0">
              <a:spcBef>
                <a:spcPct val="20000"/>
              </a:spcBef>
              <a:buClr>
                <a:schemeClr val="tx2"/>
              </a:buClr>
              <a:buFont typeface="Courier New" pitchFamily="49" charset="0"/>
              <a:buChar char="­"/>
              <a:defRPr>
                <a:solidFill>
                  <a:schemeClr val="tx1"/>
                </a:solidFill>
                <a:latin typeface="Arial" charset="0"/>
              </a:defRPr>
            </a:lvl4pPr>
            <a:lvl5pPr marL="2057400" indent="-228600" eaLnBrk="0" hangingPunct="0">
              <a:spcBef>
                <a:spcPct val="20000"/>
              </a:spcBef>
              <a:buClr>
                <a:schemeClr val="tx2"/>
              </a:buClr>
              <a:buFont typeface="Courier New" pitchFamily="49" charset="0"/>
              <a:buChar char="­"/>
              <a:defRPr>
                <a:solidFill>
                  <a:schemeClr val="tx1"/>
                </a:solidFill>
                <a:latin typeface="Arial" charset="0"/>
              </a:defRPr>
            </a:lvl5pPr>
            <a:lvl6pPr marL="2514600" indent="-228600" eaLnBrk="0" fontAlgn="base" hangingPunct="0">
              <a:spcBef>
                <a:spcPct val="20000"/>
              </a:spcBef>
              <a:spcAft>
                <a:spcPct val="0"/>
              </a:spcAft>
              <a:buClr>
                <a:schemeClr val="tx2"/>
              </a:buClr>
              <a:buFont typeface="Courier New" pitchFamily="49" charset="0"/>
              <a:buChar char="­"/>
              <a:defRPr>
                <a:solidFill>
                  <a:schemeClr val="tx1"/>
                </a:solidFill>
                <a:latin typeface="Arial" charset="0"/>
              </a:defRPr>
            </a:lvl6pPr>
            <a:lvl7pPr marL="2971800" indent="-228600" eaLnBrk="0" fontAlgn="base" hangingPunct="0">
              <a:spcBef>
                <a:spcPct val="20000"/>
              </a:spcBef>
              <a:spcAft>
                <a:spcPct val="0"/>
              </a:spcAft>
              <a:buClr>
                <a:schemeClr val="tx2"/>
              </a:buClr>
              <a:buFont typeface="Courier New" pitchFamily="49" charset="0"/>
              <a:buChar char="­"/>
              <a:defRPr>
                <a:solidFill>
                  <a:schemeClr val="tx1"/>
                </a:solidFill>
                <a:latin typeface="Arial" charset="0"/>
              </a:defRPr>
            </a:lvl7pPr>
            <a:lvl8pPr marL="3429000" indent="-228600" eaLnBrk="0" fontAlgn="base" hangingPunct="0">
              <a:spcBef>
                <a:spcPct val="20000"/>
              </a:spcBef>
              <a:spcAft>
                <a:spcPct val="0"/>
              </a:spcAft>
              <a:buClr>
                <a:schemeClr val="tx2"/>
              </a:buClr>
              <a:buFont typeface="Courier New" pitchFamily="49" charset="0"/>
              <a:buChar char="­"/>
              <a:defRPr>
                <a:solidFill>
                  <a:schemeClr val="tx1"/>
                </a:solidFill>
                <a:latin typeface="Arial" charset="0"/>
              </a:defRPr>
            </a:lvl8pPr>
            <a:lvl9pPr marL="3886200" indent="-228600" eaLnBrk="0" fontAlgn="base" hangingPunct="0">
              <a:spcBef>
                <a:spcPct val="20000"/>
              </a:spcBef>
              <a:spcAft>
                <a:spcPct val="0"/>
              </a:spcAft>
              <a:buClr>
                <a:schemeClr val="tx2"/>
              </a:buClr>
              <a:buFont typeface="Courier New" pitchFamily="49" charset="0"/>
              <a:buChar char="­"/>
              <a:defRPr>
                <a:solidFill>
                  <a:schemeClr val="tx1"/>
                </a:solidFill>
                <a:latin typeface="Arial" charset="0"/>
              </a:defRPr>
            </a:lvl9pPr>
          </a:lstStyle>
          <a:p>
            <a:pPr eaLnBrk="1" hangingPunct="1">
              <a:spcBef>
                <a:spcPct val="0"/>
              </a:spcBef>
              <a:buClrTx/>
              <a:buFontTx/>
              <a:buNone/>
            </a:pPr>
            <a:fld id="{33455A1E-E768-44D9-A0E5-A885C33EBF00}" type="slidenum">
              <a:rPr lang="en-US" altLang="en-US" sz="800" smtClean="0">
                <a:solidFill>
                  <a:schemeClr val="tx2"/>
                </a:solidFill>
              </a:rPr>
              <a:pPr eaLnBrk="1" hangingPunct="1">
                <a:spcBef>
                  <a:spcPct val="0"/>
                </a:spcBef>
                <a:buClrTx/>
                <a:buFontTx/>
                <a:buNone/>
              </a:pPr>
              <a:t>2</a:t>
            </a:fld>
            <a:endParaRPr lang="en-US" altLang="en-US" sz="800" dirty="0" smtClean="0">
              <a:solidFill>
                <a:schemeClr val="tx2"/>
              </a:solidFill>
            </a:endParaRPr>
          </a:p>
        </p:txBody>
      </p:sp>
      <p:sp>
        <p:nvSpPr>
          <p:cNvPr id="5123" name="Content Placeholder 1"/>
          <p:cNvSpPr>
            <a:spLocks noGrp="1"/>
          </p:cNvSpPr>
          <p:nvPr>
            <p:ph idx="1"/>
          </p:nvPr>
        </p:nvSpPr>
        <p:spPr/>
        <p:txBody>
          <a:bodyPr/>
          <a:lstStyle/>
          <a:p>
            <a:r>
              <a:rPr lang="en-US" altLang="en-US" dirty="0" smtClean="0"/>
              <a:t>Plans with Publicly Traded Employer Stock</a:t>
            </a:r>
          </a:p>
          <a:p>
            <a:pPr lvl="1"/>
            <a:r>
              <a:rPr lang="en-US" altLang="en-US" dirty="0" smtClean="0"/>
              <a:t>Background of the Presumption of Prudence</a:t>
            </a:r>
          </a:p>
          <a:p>
            <a:pPr lvl="1"/>
            <a:r>
              <a:rPr lang="en-US" altLang="en-US" dirty="0" smtClean="0"/>
              <a:t>The Supreme Court decision in </a:t>
            </a:r>
            <a:r>
              <a:rPr lang="en-US" altLang="en-US" i="1" dirty="0" smtClean="0"/>
              <a:t>Fifth Third v. Dudenhoeffer </a:t>
            </a:r>
          </a:p>
          <a:p>
            <a:pPr lvl="1"/>
            <a:r>
              <a:rPr lang="en-US" altLang="en-US" dirty="0" smtClean="0"/>
              <a:t>Post-</a:t>
            </a:r>
            <a:r>
              <a:rPr lang="en-US" altLang="en-US" i="1" dirty="0" smtClean="0"/>
              <a:t>Fifth Third </a:t>
            </a:r>
            <a:r>
              <a:rPr lang="en-US" altLang="en-US" dirty="0" smtClean="0"/>
              <a:t>Cases </a:t>
            </a:r>
          </a:p>
          <a:p>
            <a:pPr lvl="1"/>
            <a:r>
              <a:rPr lang="en-US" altLang="en-US" i="1" dirty="0" smtClean="0"/>
              <a:t>Tatum v. RJ Reynolds</a:t>
            </a:r>
          </a:p>
        </p:txBody>
      </p:sp>
      <p:sp>
        <p:nvSpPr>
          <p:cNvPr id="5124" name="Title 2"/>
          <p:cNvSpPr>
            <a:spLocks noGrp="1"/>
          </p:cNvSpPr>
          <p:nvPr>
            <p:ph type="title"/>
          </p:nvPr>
        </p:nvSpPr>
        <p:spPr/>
        <p:txBody>
          <a:bodyPr/>
          <a:lstStyle/>
          <a:p>
            <a:r>
              <a:rPr lang="en-US" altLang="en-US" dirty="0" smtClean="0"/>
              <a:t>Agenda</a:t>
            </a:r>
          </a:p>
        </p:txBody>
      </p:sp>
    </p:spTree>
    <p:extLst>
      <p:ext uri="{BB962C8B-B14F-4D97-AF65-F5344CB8AC3E}">
        <p14:creationId xmlns:p14="http://schemas.microsoft.com/office/powerpoint/2010/main" val="330978192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pPr algn="ctr"/>
            <a:r>
              <a:rPr lang="en-US" altLang="en-US" dirty="0" smtClean="0"/>
              <a:t>Post-</a:t>
            </a:r>
            <a:r>
              <a:rPr lang="en-US" altLang="en-US" i="1" dirty="0" smtClean="0"/>
              <a:t>Dudenhoeffer </a:t>
            </a:r>
            <a:r>
              <a:rPr lang="en-US" altLang="en-US" dirty="0" smtClean="0"/>
              <a:t>Decisions</a:t>
            </a:r>
          </a:p>
        </p:txBody>
      </p:sp>
      <p:sp>
        <p:nvSpPr>
          <p:cNvPr id="24579" name="Content Placeholder 2"/>
          <p:cNvSpPr>
            <a:spLocks noGrp="1"/>
          </p:cNvSpPr>
          <p:nvPr>
            <p:ph idx="1"/>
          </p:nvPr>
        </p:nvSpPr>
        <p:spPr>
          <a:xfrm>
            <a:off x="446088" y="1881188"/>
            <a:ext cx="8166100" cy="4125912"/>
          </a:xfrm>
        </p:spPr>
        <p:txBody>
          <a:bodyPr/>
          <a:lstStyle/>
          <a:p>
            <a:pPr lvl="1"/>
            <a:r>
              <a:rPr lang="en-US" altLang="en-US" dirty="0" smtClean="0"/>
              <a:t>Prudence &amp; loyalty claim for failure to disclose</a:t>
            </a:r>
          </a:p>
          <a:p>
            <a:pPr lvl="2"/>
            <a:r>
              <a:rPr lang="en-US" altLang="en-US" dirty="0" smtClean="0"/>
              <a:t>Incorporation of statements made in SEC filings is performed in a fiduciary capacity</a:t>
            </a:r>
          </a:p>
          <a:p>
            <a:pPr lvl="1"/>
            <a:r>
              <a:rPr lang="en-US" altLang="en-US" dirty="0" smtClean="0"/>
              <a:t>Prohibited transaction claim</a:t>
            </a:r>
          </a:p>
          <a:p>
            <a:pPr lvl="2"/>
            <a:r>
              <a:rPr lang="en-US" altLang="en-US" dirty="0" smtClean="0"/>
              <a:t>Exceptions to PT claims are affirmative defense</a:t>
            </a:r>
          </a:p>
          <a:p>
            <a:pPr lvl="2"/>
            <a:r>
              <a:rPr lang="en-US" altLang="en-US" dirty="0" smtClean="0"/>
              <a:t>Unless the face of complaint shows affirmative defense applies, claim cannot be dismissed</a:t>
            </a:r>
          </a:p>
          <a:p>
            <a:pPr lvl="1"/>
            <a:r>
              <a:rPr lang="en-US" altLang="en-US" dirty="0" smtClean="0"/>
              <a:t>Amgen’s fiduciary status </a:t>
            </a:r>
          </a:p>
          <a:p>
            <a:pPr lvl="2"/>
            <a:r>
              <a:rPr lang="en-US" altLang="en-US" dirty="0" smtClean="0"/>
              <a:t>Plan contains no exclusive delegation of authority to Committee (instead, acted on Company’s behalf)</a:t>
            </a:r>
          </a:p>
          <a:p>
            <a:pPr lvl="2"/>
            <a:r>
              <a:rPr lang="en-US" altLang="en-US" dirty="0" smtClean="0"/>
              <a:t>Nothing indicates Amgen appointed an investment manager</a:t>
            </a:r>
          </a:p>
          <a:p>
            <a:pPr lvl="1"/>
            <a:r>
              <a:rPr lang="en-US" altLang="en-US" dirty="0"/>
              <a:t>Blistering dissent</a:t>
            </a:r>
          </a:p>
          <a:p>
            <a:pPr lvl="2"/>
            <a:endParaRPr lang="en-US" altLang="en-US" dirty="0" smtClean="0"/>
          </a:p>
        </p:txBody>
      </p:sp>
      <p:sp>
        <p:nvSpPr>
          <p:cNvPr id="24580" name="Slide Number Placeholder 3"/>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50000"/>
              </a:spcBef>
              <a:buClr>
                <a:schemeClr val="tx2"/>
              </a:buClr>
              <a:buChar char="•"/>
              <a:defRPr sz="2200">
                <a:solidFill>
                  <a:schemeClr val="tx1"/>
                </a:solidFill>
                <a:latin typeface="Arial" charset="0"/>
              </a:defRPr>
            </a:lvl1pPr>
            <a:lvl2pPr marL="742950" indent="-285750" eaLnBrk="0" hangingPunct="0">
              <a:spcBef>
                <a:spcPct val="20000"/>
              </a:spcBef>
              <a:buClr>
                <a:schemeClr val="tx2"/>
              </a:buClr>
              <a:buFont typeface="Courier New" pitchFamily="49" charset="0"/>
              <a:buChar char="­"/>
              <a:defRPr sz="2000">
                <a:solidFill>
                  <a:schemeClr val="tx1"/>
                </a:solidFill>
                <a:latin typeface="Arial" charset="0"/>
              </a:defRPr>
            </a:lvl2pPr>
            <a:lvl3pPr marL="1143000" indent="-228600" eaLnBrk="0" hangingPunct="0">
              <a:spcBef>
                <a:spcPct val="20000"/>
              </a:spcBef>
              <a:buClr>
                <a:schemeClr val="tx2"/>
              </a:buClr>
              <a:buFont typeface="Courier New" pitchFamily="49" charset="0"/>
              <a:buChar char="­"/>
              <a:defRPr>
                <a:solidFill>
                  <a:schemeClr val="tx1"/>
                </a:solidFill>
                <a:latin typeface="Arial" charset="0"/>
              </a:defRPr>
            </a:lvl3pPr>
            <a:lvl4pPr marL="1600200" indent="-228600" eaLnBrk="0" hangingPunct="0">
              <a:spcBef>
                <a:spcPct val="20000"/>
              </a:spcBef>
              <a:buClr>
                <a:schemeClr val="tx2"/>
              </a:buClr>
              <a:buFont typeface="Courier New" pitchFamily="49" charset="0"/>
              <a:buChar char="­"/>
              <a:defRPr>
                <a:solidFill>
                  <a:schemeClr val="tx1"/>
                </a:solidFill>
                <a:latin typeface="Arial" charset="0"/>
              </a:defRPr>
            </a:lvl4pPr>
            <a:lvl5pPr marL="2057400" indent="-228600" eaLnBrk="0" hangingPunct="0">
              <a:spcBef>
                <a:spcPct val="20000"/>
              </a:spcBef>
              <a:buClr>
                <a:schemeClr val="tx2"/>
              </a:buClr>
              <a:buFont typeface="Courier New" pitchFamily="49" charset="0"/>
              <a:buChar char="­"/>
              <a:defRPr>
                <a:solidFill>
                  <a:schemeClr val="tx1"/>
                </a:solidFill>
                <a:latin typeface="Arial" charset="0"/>
              </a:defRPr>
            </a:lvl5pPr>
            <a:lvl6pPr marL="2514600" indent="-228600" eaLnBrk="0" fontAlgn="base" hangingPunct="0">
              <a:spcBef>
                <a:spcPct val="20000"/>
              </a:spcBef>
              <a:spcAft>
                <a:spcPct val="0"/>
              </a:spcAft>
              <a:buClr>
                <a:schemeClr val="tx2"/>
              </a:buClr>
              <a:buFont typeface="Courier New" pitchFamily="49" charset="0"/>
              <a:buChar char="­"/>
              <a:defRPr>
                <a:solidFill>
                  <a:schemeClr val="tx1"/>
                </a:solidFill>
                <a:latin typeface="Arial" charset="0"/>
              </a:defRPr>
            </a:lvl6pPr>
            <a:lvl7pPr marL="2971800" indent="-228600" eaLnBrk="0" fontAlgn="base" hangingPunct="0">
              <a:spcBef>
                <a:spcPct val="20000"/>
              </a:spcBef>
              <a:spcAft>
                <a:spcPct val="0"/>
              </a:spcAft>
              <a:buClr>
                <a:schemeClr val="tx2"/>
              </a:buClr>
              <a:buFont typeface="Courier New" pitchFamily="49" charset="0"/>
              <a:buChar char="­"/>
              <a:defRPr>
                <a:solidFill>
                  <a:schemeClr val="tx1"/>
                </a:solidFill>
                <a:latin typeface="Arial" charset="0"/>
              </a:defRPr>
            </a:lvl7pPr>
            <a:lvl8pPr marL="3429000" indent="-228600" eaLnBrk="0" fontAlgn="base" hangingPunct="0">
              <a:spcBef>
                <a:spcPct val="20000"/>
              </a:spcBef>
              <a:spcAft>
                <a:spcPct val="0"/>
              </a:spcAft>
              <a:buClr>
                <a:schemeClr val="tx2"/>
              </a:buClr>
              <a:buFont typeface="Courier New" pitchFamily="49" charset="0"/>
              <a:buChar char="­"/>
              <a:defRPr>
                <a:solidFill>
                  <a:schemeClr val="tx1"/>
                </a:solidFill>
                <a:latin typeface="Arial" charset="0"/>
              </a:defRPr>
            </a:lvl8pPr>
            <a:lvl9pPr marL="3886200" indent="-228600" eaLnBrk="0" fontAlgn="base" hangingPunct="0">
              <a:spcBef>
                <a:spcPct val="20000"/>
              </a:spcBef>
              <a:spcAft>
                <a:spcPct val="0"/>
              </a:spcAft>
              <a:buClr>
                <a:schemeClr val="tx2"/>
              </a:buClr>
              <a:buFont typeface="Courier New" pitchFamily="49" charset="0"/>
              <a:buChar char="­"/>
              <a:defRPr>
                <a:solidFill>
                  <a:schemeClr val="tx1"/>
                </a:solidFill>
                <a:latin typeface="Arial" charset="0"/>
              </a:defRPr>
            </a:lvl9pPr>
          </a:lstStyle>
          <a:p>
            <a:pPr eaLnBrk="1" hangingPunct="1">
              <a:spcBef>
                <a:spcPct val="0"/>
              </a:spcBef>
              <a:buClrTx/>
              <a:buFontTx/>
              <a:buNone/>
            </a:pPr>
            <a:fld id="{1AEC2B17-7036-48EA-B637-DAEB3E18FC1B}" type="slidenum">
              <a:rPr lang="en-US" altLang="en-US" sz="800" smtClean="0">
                <a:solidFill>
                  <a:schemeClr val="tx2"/>
                </a:solidFill>
              </a:rPr>
              <a:pPr eaLnBrk="1" hangingPunct="1">
                <a:spcBef>
                  <a:spcPct val="0"/>
                </a:spcBef>
                <a:buClrTx/>
                <a:buFontTx/>
                <a:buNone/>
              </a:pPr>
              <a:t>20</a:t>
            </a:fld>
            <a:endParaRPr lang="en-US" altLang="en-US" sz="800" dirty="0" smtClean="0">
              <a:solidFill>
                <a:schemeClr val="tx2"/>
              </a:solidFill>
            </a:endParaRPr>
          </a:p>
        </p:txBody>
      </p:sp>
    </p:spTree>
    <p:extLst>
      <p:ext uri="{BB962C8B-B14F-4D97-AF65-F5344CB8AC3E}">
        <p14:creationId xmlns:p14="http://schemas.microsoft.com/office/powerpoint/2010/main" val="271541181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pPr algn="ctr"/>
            <a:r>
              <a:rPr lang="en-US" altLang="en-US" dirty="0"/>
              <a:t>Post-</a:t>
            </a:r>
            <a:r>
              <a:rPr lang="en-US" altLang="en-US" i="1" dirty="0"/>
              <a:t>Dudenhoeffer </a:t>
            </a:r>
            <a:r>
              <a:rPr lang="en-US" altLang="en-US" dirty="0"/>
              <a:t>Decisions</a:t>
            </a:r>
            <a:endParaRPr lang="en-US" altLang="en-US" dirty="0" smtClean="0"/>
          </a:p>
        </p:txBody>
      </p:sp>
      <p:sp>
        <p:nvSpPr>
          <p:cNvPr id="25603" name="Content Placeholder 2"/>
          <p:cNvSpPr>
            <a:spLocks noGrp="1"/>
          </p:cNvSpPr>
          <p:nvPr>
            <p:ph idx="1"/>
          </p:nvPr>
        </p:nvSpPr>
        <p:spPr/>
        <p:txBody>
          <a:bodyPr/>
          <a:lstStyle/>
          <a:p>
            <a:r>
              <a:rPr lang="en-US" altLang="en-US" i="1" dirty="0" smtClean="0"/>
              <a:t>Gedek v. Perez (Kodak)</a:t>
            </a:r>
            <a:r>
              <a:rPr lang="en-US" altLang="en-US" dirty="0" smtClean="0"/>
              <a:t> (</a:t>
            </a:r>
            <a:r>
              <a:rPr lang="en-US" altLang="en-US" dirty="0" err="1" smtClean="0"/>
              <a:t>W.D.N.Y</a:t>
            </a:r>
            <a:r>
              <a:rPr lang="en-US" altLang="en-US" dirty="0" smtClean="0"/>
              <a:t>.)</a:t>
            </a:r>
          </a:p>
          <a:p>
            <a:pPr lvl="1"/>
            <a:r>
              <a:rPr lang="en-US" altLang="en-US" dirty="0" smtClean="0"/>
              <a:t>Court </a:t>
            </a:r>
            <a:r>
              <a:rPr lang="en-US" altLang="en-US" b="1" dirty="0" smtClean="0"/>
              <a:t>denied</a:t>
            </a:r>
            <a:r>
              <a:rPr lang="en-US" altLang="en-US" dirty="0" smtClean="0"/>
              <a:t> Defendants’ motion to dismiss.</a:t>
            </a:r>
          </a:p>
          <a:p>
            <a:pPr lvl="1"/>
            <a:r>
              <a:rPr lang="en-US" altLang="en-US" dirty="0" smtClean="0"/>
              <a:t>“The complaint recites a history not just of Kodak’s inexorable slide toward bankruptcy, but of publicly available information contemporaneously documenting that slide, step by painful step, and accurately forecasting Kodak’s bleak future.” </a:t>
            </a:r>
          </a:p>
          <a:p>
            <a:pPr lvl="1"/>
            <a:r>
              <a:rPr lang="en-US" altLang="en-US" dirty="0" smtClean="0"/>
              <a:t>“A reasonable factfinder could conclude that at some point . . . the ESOP fiduciary should have stepped in and, rather than blindly following the plan directive to invest primarily in Kodak stock, shifted the plan’s assets into more stable investments, as permitted by the plan document, and as consistent with the plan’s and ERISA’s purposes.” </a:t>
            </a:r>
          </a:p>
        </p:txBody>
      </p:sp>
      <p:sp>
        <p:nvSpPr>
          <p:cNvPr id="25605" name="Slide Number Placeholder 5"/>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F54818FA-800A-407B-8B58-2BE5841841C1}" type="slidenum">
              <a:rPr lang="en-US" altLang="en-US" smtClean="0">
                <a:solidFill>
                  <a:schemeClr val="tx2"/>
                </a:solidFill>
              </a:rPr>
              <a:pPr eaLnBrk="1" hangingPunct="1"/>
              <a:t>21</a:t>
            </a:fld>
            <a:endParaRPr lang="en-US" altLang="en-US" dirty="0" smtClean="0">
              <a:solidFill>
                <a:schemeClr val="tx2"/>
              </a:solidFill>
            </a:endParaRPr>
          </a:p>
        </p:txBody>
      </p:sp>
    </p:spTree>
    <p:extLst>
      <p:ext uri="{BB962C8B-B14F-4D97-AF65-F5344CB8AC3E}">
        <p14:creationId xmlns:p14="http://schemas.microsoft.com/office/powerpoint/2010/main" val="384297213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pPr algn="ctr"/>
            <a:r>
              <a:rPr lang="en-US" altLang="en-US" dirty="0"/>
              <a:t>Post-</a:t>
            </a:r>
            <a:r>
              <a:rPr lang="en-US" altLang="en-US" i="1" dirty="0"/>
              <a:t>Dudenhoeffer </a:t>
            </a:r>
            <a:r>
              <a:rPr lang="en-US" altLang="en-US" dirty="0"/>
              <a:t>Decisions</a:t>
            </a:r>
            <a:endParaRPr lang="en-US" altLang="en-US" sz="2000" dirty="0" smtClean="0"/>
          </a:p>
        </p:txBody>
      </p:sp>
      <p:sp>
        <p:nvSpPr>
          <p:cNvPr id="26627" name="Content Placeholder 2"/>
          <p:cNvSpPr>
            <a:spLocks noGrp="1"/>
          </p:cNvSpPr>
          <p:nvPr>
            <p:ph idx="1"/>
          </p:nvPr>
        </p:nvSpPr>
        <p:spPr/>
        <p:txBody>
          <a:bodyPr/>
          <a:lstStyle/>
          <a:p>
            <a:r>
              <a:rPr lang="en-US" altLang="en-US" i="1" dirty="0" smtClean="0"/>
              <a:t>In re BP p.l.c. ERISA Litig.</a:t>
            </a:r>
            <a:r>
              <a:rPr lang="en-US" altLang="en-US" dirty="0" smtClean="0"/>
              <a:t>, (S.D. Tex.)</a:t>
            </a:r>
          </a:p>
          <a:p>
            <a:pPr lvl="1"/>
            <a:r>
              <a:rPr lang="en-US" altLang="en-US" dirty="0" smtClean="0"/>
              <a:t>Court </a:t>
            </a:r>
            <a:r>
              <a:rPr lang="en-US" altLang="en-US" b="1" dirty="0" smtClean="0"/>
              <a:t>denied</a:t>
            </a:r>
            <a:r>
              <a:rPr lang="en-US" altLang="en-US" dirty="0" smtClean="0"/>
              <a:t> Plaintiffs leave to amend their complaint to add a prudence claim based on public information.</a:t>
            </a:r>
          </a:p>
          <a:p>
            <a:pPr lvl="1"/>
            <a:r>
              <a:rPr lang="en-US" altLang="en-US" dirty="0" smtClean="0"/>
              <a:t>Plaintiffs did not allege a theory as to why the market’s valuation of BP based on public information was unreliable.</a:t>
            </a:r>
          </a:p>
          <a:p>
            <a:pPr lvl="1"/>
            <a:r>
              <a:rPr lang="en-US" altLang="en-US" dirty="0" smtClean="0"/>
              <a:t>Plaintiffs’ claim that BP stock was excessively risky failed because the stock was widely traded in a public market place and the market is not inefficient.</a:t>
            </a:r>
          </a:p>
          <a:p>
            <a:pPr lvl="1"/>
            <a:r>
              <a:rPr lang="en-US" altLang="en-US" dirty="0" smtClean="0"/>
              <a:t>Even if </a:t>
            </a:r>
            <a:r>
              <a:rPr lang="en-US" altLang="en-US" i="1" dirty="0" smtClean="0"/>
              <a:t>Kodak</a:t>
            </a:r>
            <a:r>
              <a:rPr lang="en-US" altLang="en-US" dirty="0" smtClean="0"/>
              <a:t> could be reconciled with </a:t>
            </a:r>
            <a:r>
              <a:rPr lang="en-US" altLang="en-US" i="1" dirty="0" smtClean="0"/>
              <a:t>Dudenhoeffer</a:t>
            </a:r>
            <a:r>
              <a:rPr lang="en-US" altLang="en-US" dirty="0" smtClean="0"/>
              <a:t>, the alleged riskiness of BP’s stock “simply does not conjure the inevitability of ‘default, bankruptcy, or worse’ present in [Kodak].”</a:t>
            </a:r>
          </a:p>
          <a:p>
            <a:endParaRPr lang="en-US" altLang="en-US" dirty="0" smtClean="0"/>
          </a:p>
        </p:txBody>
      </p:sp>
      <p:sp>
        <p:nvSpPr>
          <p:cNvPr id="26629" name="Slide Number Placeholder 5"/>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D8EA60B0-EC95-4363-B20A-335AC84F7D5C}" type="slidenum">
              <a:rPr lang="en-US" altLang="en-US" smtClean="0">
                <a:solidFill>
                  <a:schemeClr val="tx2"/>
                </a:solidFill>
              </a:rPr>
              <a:pPr eaLnBrk="1" hangingPunct="1"/>
              <a:t>22</a:t>
            </a:fld>
            <a:endParaRPr lang="en-US" altLang="en-US" dirty="0" smtClean="0">
              <a:solidFill>
                <a:schemeClr val="tx2"/>
              </a:solidFill>
            </a:endParaRPr>
          </a:p>
        </p:txBody>
      </p:sp>
    </p:spTree>
    <p:extLst>
      <p:ext uri="{BB962C8B-B14F-4D97-AF65-F5344CB8AC3E}">
        <p14:creationId xmlns:p14="http://schemas.microsoft.com/office/powerpoint/2010/main" val="276181342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pPr algn="ctr"/>
            <a:r>
              <a:rPr lang="en-US" altLang="en-US" dirty="0"/>
              <a:t>Post-</a:t>
            </a:r>
            <a:r>
              <a:rPr lang="en-US" altLang="en-US" i="1" dirty="0"/>
              <a:t>Dudenhoeffer </a:t>
            </a:r>
            <a:r>
              <a:rPr lang="en-US" altLang="en-US" dirty="0"/>
              <a:t>Decisions</a:t>
            </a:r>
            <a:endParaRPr lang="en-US" altLang="en-US" dirty="0" smtClean="0"/>
          </a:p>
        </p:txBody>
      </p:sp>
      <p:sp>
        <p:nvSpPr>
          <p:cNvPr id="27651" name="Content Placeholder 2"/>
          <p:cNvSpPr>
            <a:spLocks noGrp="1"/>
          </p:cNvSpPr>
          <p:nvPr>
            <p:ph idx="1"/>
          </p:nvPr>
        </p:nvSpPr>
        <p:spPr>
          <a:xfrm>
            <a:off x="790575" y="1943100"/>
            <a:ext cx="7791450" cy="4087813"/>
          </a:xfrm>
        </p:spPr>
        <p:txBody>
          <a:bodyPr/>
          <a:lstStyle/>
          <a:p>
            <a:r>
              <a:rPr lang="en-US" altLang="en-US" i="1" dirty="0" smtClean="0"/>
              <a:t>In re BP p.l.c. ERISA Litig.</a:t>
            </a:r>
            <a:r>
              <a:rPr lang="en-US" altLang="en-US" dirty="0" smtClean="0"/>
              <a:t>, (S.D. Tex.)</a:t>
            </a:r>
          </a:p>
          <a:p>
            <a:pPr lvl="1"/>
            <a:r>
              <a:rPr lang="en-US" altLang="en-US" dirty="0" smtClean="0"/>
              <a:t>Plaintiffs moved to amend their prudence claim based on nonpublic information, based on the following allegations:</a:t>
            </a:r>
          </a:p>
          <a:p>
            <a:pPr lvl="1"/>
            <a:r>
              <a:rPr lang="en-US" altLang="en-US" dirty="0" smtClean="0"/>
              <a:t>Certain individual Defendants, including members of investment committee, had knowledge that BP had failed to implement a new safety system at sites such as Deepwater Horizon despite public assurances to the contrary.</a:t>
            </a:r>
          </a:p>
          <a:p>
            <a:pPr lvl="1"/>
            <a:r>
              <a:rPr lang="en-US" altLang="en-US" dirty="0" smtClean="0"/>
              <a:t>One individual Defendant was accused of violating the securities laws; thus, there were adequate allegations that he possessed the type of inside information that could implicate the ERISA duty of prudence.</a:t>
            </a:r>
          </a:p>
        </p:txBody>
      </p:sp>
      <p:sp>
        <p:nvSpPr>
          <p:cNvPr id="27653" name="Slide Number Placeholder 5"/>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FE52FB67-FC72-4669-959E-51A7DFBFE1FA}" type="slidenum">
              <a:rPr lang="en-US" altLang="en-US" smtClean="0">
                <a:solidFill>
                  <a:schemeClr val="tx2"/>
                </a:solidFill>
              </a:rPr>
              <a:pPr eaLnBrk="1" hangingPunct="1"/>
              <a:t>23</a:t>
            </a:fld>
            <a:endParaRPr lang="en-US" altLang="en-US" dirty="0" smtClean="0">
              <a:solidFill>
                <a:schemeClr val="tx2"/>
              </a:solidFill>
            </a:endParaRPr>
          </a:p>
        </p:txBody>
      </p:sp>
    </p:spTree>
    <p:extLst>
      <p:ext uri="{BB962C8B-B14F-4D97-AF65-F5344CB8AC3E}">
        <p14:creationId xmlns:p14="http://schemas.microsoft.com/office/powerpoint/2010/main" val="70681882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a:xfrm>
            <a:off x="790575" y="334963"/>
            <a:ext cx="7993063" cy="1374775"/>
          </a:xfrm>
        </p:spPr>
        <p:txBody>
          <a:bodyPr/>
          <a:lstStyle/>
          <a:p>
            <a:pPr algn="ctr"/>
            <a:r>
              <a:rPr lang="en-US" altLang="en-US" dirty="0"/>
              <a:t>Post-</a:t>
            </a:r>
            <a:r>
              <a:rPr lang="en-US" altLang="en-US" i="1" dirty="0"/>
              <a:t>Dudenhoeffer </a:t>
            </a:r>
            <a:r>
              <a:rPr lang="en-US" altLang="en-US" dirty="0"/>
              <a:t>Decisions</a:t>
            </a:r>
            <a:endParaRPr lang="en-US" altLang="en-US" sz="2000" dirty="0" smtClean="0"/>
          </a:p>
        </p:txBody>
      </p:sp>
      <p:sp>
        <p:nvSpPr>
          <p:cNvPr id="28675" name="Content Placeholder 2"/>
          <p:cNvSpPr>
            <a:spLocks noGrp="1"/>
          </p:cNvSpPr>
          <p:nvPr>
            <p:ph idx="1"/>
          </p:nvPr>
        </p:nvSpPr>
        <p:spPr>
          <a:xfrm>
            <a:off x="790575" y="1943100"/>
            <a:ext cx="7824788" cy="4087813"/>
          </a:xfrm>
        </p:spPr>
        <p:txBody>
          <a:bodyPr/>
          <a:lstStyle/>
          <a:p>
            <a:r>
              <a:rPr lang="en-US" altLang="en-US" i="1" dirty="0" smtClean="0"/>
              <a:t>In re BP p.l.c. ERISA Litig.</a:t>
            </a:r>
            <a:r>
              <a:rPr lang="en-US" altLang="en-US" dirty="0" smtClean="0"/>
              <a:t>, (S.D. Tex.) (cont’d)</a:t>
            </a:r>
          </a:p>
          <a:p>
            <a:pPr lvl="1"/>
            <a:r>
              <a:rPr lang="en-US" altLang="en-US" dirty="0" smtClean="0"/>
              <a:t>Plaintiffs identified alternatives to inaction that were consistent with securities laws and ERISA—freezing, limiting or restricting stock purchases, and disclosure. </a:t>
            </a:r>
          </a:p>
          <a:p>
            <a:pPr lvl="1"/>
            <a:r>
              <a:rPr lang="en-US" altLang="en-US" b="1" dirty="0" smtClean="0"/>
              <a:t>Defendants’ position</a:t>
            </a:r>
            <a:r>
              <a:rPr lang="en-US" altLang="en-US" dirty="0" smtClean="0"/>
              <a:t>: </a:t>
            </a:r>
            <a:r>
              <a:rPr lang="en-US" altLang="en-US" i="1" dirty="0" smtClean="0"/>
              <a:t>Dudenhoeffer</a:t>
            </a:r>
            <a:r>
              <a:rPr lang="en-US" altLang="en-US" dirty="0" smtClean="0"/>
              <a:t> created a presumption that alternatives to inaction “would cause more harm than good,” and plaintiffs must “plausibly allege otherwise to avoid dismissal.”</a:t>
            </a:r>
          </a:p>
          <a:p>
            <a:pPr lvl="1"/>
            <a:r>
              <a:rPr lang="en-US" altLang="en-US" b="1" dirty="0" smtClean="0"/>
              <a:t>Plaintiffs’ position</a:t>
            </a:r>
            <a:r>
              <a:rPr lang="en-US" altLang="en-US" dirty="0" smtClean="0"/>
              <a:t>: Need only plausibly allege that a prudent fiduciary in the same circumstances would have viewed the alternative as more likely to help the fund than hurt it.</a:t>
            </a:r>
            <a:endParaRPr lang="en-US" altLang="en-US" b="1" dirty="0" smtClean="0"/>
          </a:p>
        </p:txBody>
      </p:sp>
      <p:sp>
        <p:nvSpPr>
          <p:cNvPr id="28677" name="Slide Number Placeholder 5"/>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6DD83112-730E-4752-BC86-DB2894E2CD03}" type="slidenum">
              <a:rPr lang="en-US" altLang="en-US" smtClean="0">
                <a:solidFill>
                  <a:schemeClr val="tx2"/>
                </a:solidFill>
              </a:rPr>
              <a:pPr eaLnBrk="1" hangingPunct="1"/>
              <a:t>24</a:t>
            </a:fld>
            <a:endParaRPr lang="en-US" altLang="en-US" dirty="0" smtClean="0">
              <a:solidFill>
                <a:schemeClr val="tx2"/>
              </a:solidFill>
            </a:endParaRPr>
          </a:p>
        </p:txBody>
      </p:sp>
    </p:spTree>
    <p:extLst>
      <p:ext uri="{BB962C8B-B14F-4D97-AF65-F5344CB8AC3E}">
        <p14:creationId xmlns:p14="http://schemas.microsoft.com/office/powerpoint/2010/main" val="186355312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pPr algn="ctr"/>
            <a:r>
              <a:rPr lang="en-US" altLang="en-US" dirty="0"/>
              <a:t>Post-</a:t>
            </a:r>
            <a:r>
              <a:rPr lang="en-US" altLang="en-US" i="1" dirty="0"/>
              <a:t>Dudenhoeffer </a:t>
            </a:r>
            <a:r>
              <a:rPr lang="en-US" altLang="en-US" dirty="0"/>
              <a:t>Decisions</a:t>
            </a:r>
            <a:endParaRPr lang="en-US" altLang="en-US" sz="2000" dirty="0" smtClean="0"/>
          </a:p>
        </p:txBody>
      </p:sp>
      <p:sp>
        <p:nvSpPr>
          <p:cNvPr id="29699" name="Content Placeholder 2"/>
          <p:cNvSpPr>
            <a:spLocks noGrp="1"/>
          </p:cNvSpPr>
          <p:nvPr>
            <p:ph idx="1"/>
          </p:nvPr>
        </p:nvSpPr>
        <p:spPr>
          <a:xfrm>
            <a:off x="790575" y="1943100"/>
            <a:ext cx="7896225" cy="4087813"/>
          </a:xfrm>
        </p:spPr>
        <p:txBody>
          <a:bodyPr/>
          <a:lstStyle/>
          <a:p>
            <a:r>
              <a:rPr lang="en-US" altLang="en-US" i="1" dirty="0" smtClean="0"/>
              <a:t>In re BP p.l.c. ERISA Litig.</a:t>
            </a:r>
            <a:r>
              <a:rPr lang="en-US" altLang="en-US" dirty="0" smtClean="0"/>
              <a:t>, (S.D. Tex.) (cont’d)</a:t>
            </a:r>
          </a:p>
          <a:p>
            <a:pPr lvl="1"/>
            <a:r>
              <a:rPr lang="en-US" altLang="en-US" dirty="0" smtClean="0"/>
              <a:t>Court found both positions untenable: </a:t>
            </a:r>
          </a:p>
          <a:p>
            <a:pPr lvl="2"/>
            <a:r>
              <a:rPr lang="en-US" altLang="en-US" dirty="0" smtClean="0"/>
              <a:t>Defendants’ construction would result in a virtually insurmountable standard for all future plaintiffs; </a:t>
            </a:r>
          </a:p>
          <a:p>
            <a:pPr lvl="2"/>
            <a:r>
              <a:rPr lang="en-US" altLang="en-US" dirty="0" smtClean="0"/>
              <a:t>Plaintiffs’ construction equally problematic, because freezing the stock fund or disclosing inside information would be available in almost any case.</a:t>
            </a:r>
          </a:p>
          <a:p>
            <a:pPr lvl="1"/>
            <a:r>
              <a:rPr lang="en-US" altLang="en-US" dirty="0" smtClean="0"/>
              <a:t>Court resorted to general pleading guidance of </a:t>
            </a:r>
            <a:r>
              <a:rPr lang="en-US" altLang="en-US" i="1" dirty="0" smtClean="0"/>
              <a:t>Twombly</a:t>
            </a:r>
            <a:r>
              <a:rPr lang="en-US" altLang="en-US" dirty="0" smtClean="0"/>
              <a:t> and </a:t>
            </a:r>
            <a:r>
              <a:rPr lang="en-US" altLang="en-US" i="1" dirty="0" smtClean="0"/>
              <a:t>Iqbal</a:t>
            </a:r>
            <a:r>
              <a:rPr lang="en-US" altLang="en-US" dirty="0" smtClean="0"/>
              <a:t>.  </a:t>
            </a:r>
          </a:p>
          <a:p>
            <a:pPr lvl="1"/>
            <a:r>
              <a:rPr lang="en-US" altLang="en-US" dirty="0" smtClean="0"/>
              <a:t>Granted leave to amend.</a:t>
            </a:r>
          </a:p>
          <a:p>
            <a:pPr lvl="1"/>
            <a:r>
              <a:rPr lang="en-US" altLang="en-US" dirty="0"/>
              <a:t>1292(b) petition granted</a:t>
            </a:r>
          </a:p>
          <a:p>
            <a:pPr lvl="1"/>
            <a:endParaRPr lang="en-US" altLang="en-US" dirty="0" smtClean="0"/>
          </a:p>
        </p:txBody>
      </p:sp>
      <p:sp>
        <p:nvSpPr>
          <p:cNvPr id="29701" name="Slide Number Placeholder 5"/>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ABF4C8B0-4F23-4C01-B5C3-303139B733B2}" type="slidenum">
              <a:rPr lang="en-US" altLang="en-US" smtClean="0">
                <a:solidFill>
                  <a:schemeClr val="tx2"/>
                </a:solidFill>
              </a:rPr>
              <a:pPr eaLnBrk="1" hangingPunct="1"/>
              <a:t>25</a:t>
            </a:fld>
            <a:endParaRPr lang="en-US" altLang="en-US" dirty="0" smtClean="0">
              <a:solidFill>
                <a:schemeClr val="tx2"/>
              </a:solidFill>
            </a:endParaRPr>
          </a:p>
        </p:txBody>
      </p:sp>
    </p:spTree>
    <p:extLst>
      <p:ext uri="{BB962C8B-B14F-4D97-AF65-F5344CB8AC3E}">
        <p14:creationId xmlns:p14="http://schemas.microsoft.com/office/powerpoint/2010/main" val="94012903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lstStyle/>
          <a:p>
            <a:pPr algn="ctr"/>
            <a:r>
              <a:rPr lang="en-US" altLang="en-US" dirty="0" smtClean="0"/>
              <a:t>Post-</a:t>
            </a:r>
            <a:r>
              <a:rPr lang="en-US" altLang="en-US" i="1" dirty="0" smtClean="0"/>
              <a:t>Dudenhoeffer </a:t>
            </a:r>
            <a:r>
              <a:rPr lang="en-US" altLang="en-US" dirty="0" smtClean="0"/>
              <a:t>Decisions</a:t>
            </a:r>
          </a:p>
        </p:txBody>
      </p:sp>
      <p:sp>
        <p:nvSpPr>
          <p:cNvPr id="34819" name="Content Placeholder 2"/>
          <p:cNvSpPr>
            <a:spLocks noGrp="1"/>
          </p:cNvSpPr>
          <p:nvPr>
            <p:ph idx="1"/>
          </p:nvPr>
        </p:nvSpPr>
        <p:spPr/>
        <p:txBody>
          <a:bodyPr/>
          <a:lstStyle/>
          <a:p>
            <a:r>
              <a:rPr lang="en-US" altLang="en-US" sz="1800" b="1" i="1" dirty="0" smtClean="0"/>
              <a:t>In Re UBS ERISA Litig., </a:t>
            </a:r>
            <a:r>
              <a:rPr lang="en-US" altLang="en-US" sz="1800" b="1" dirty="0" smtClean="0"/>
              <a:t>2014 WL 4812387 (S.D.N.Y. Sept. 29, 2014)</a:t>
            </a:r>
          </a:p>
          <a:p>
            <a:pPr lvl="1"/>
            <a:r>
              <a:rPr lang="en-US" altLang="en-US" sz="1800" dirty="0" smtClean="0"/>
              <a:t>District court dismissed the case (again) finding that plaintiffs lacked Article III standing for failure to allege individual harm.</a:t>
            </a:r>
          </a:p>
          <a:p>
            <a:pPr lvl="1"/>
            <a:r>
              <a:rPr lang="en-US" altLang="en-US" sz="1800" dirty="0" smtClean="0"/>
              <a:t>Observed in </a:t>
            </a:r>
            <a:r>
              <a:rPr lang="en-US" altLang="en-US" sz="1800" i="1" dirty="0" smtClean="0"/>
              <a:t>dicta </a:t>
            </a:r>
            <a:r>
              <a:rPr lang="en-US" altLang="en-US" sz="1800" dirty="0" smtClean="0"/>
              <a:t>that arguably “the Supreme Court's decision in </a:t>
            </a:r>
            <a:r>
              <a:rPr lang="en-US" altLang="en-US" sz="1800" i="1" dirty="0" smtClean="0"/>
              <a:t>Dudenhoeffer</a:t>
            </a:r>
            <a:r>
              <a:rPr lang="en-US" altLang="en-US" sz="1800" dirty="0" smtClean="0"/>
              <a:t> has, if anything, </a:t>
            </a:r>
            <a:r>
              <a:rPr lang="en-US" altLang="en-US" sz="1800" i="1" dirty="0" smtClean="0"/>
              <a:t>raised</a:t>
            </a:r>
            <a:r>
              <a:rPr lang="en-US" altLang="en-US" sz="1800" dirty="0" smtClean="0"/>
              <a:t> the bar for plaintiffs seeking to bring a claim based on a breach of the duty of prudence.”</a:t>
            </a:r>
          </a:p>
        </p:txBody>
      </p:sp>
      <p:sp>
        <p:nvSpPr>
          <p:cNvPr id="34820" name="Slide Number Placeholder 15"/>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50000"/>
              </a:spcBef>
              <a:buClr>
                <a:schemeClr val="tx2"/>
              </a:buClr>
              <a:buChar char="•"/>
              <a:defRPr sz="2200">
                <a:solidFill>
                  <a:schemeClr val="tx1"/>
                </a:solidFill>
                <a:latin typeface="Arial" charset="0"/>
              </a:defRPr>
            </a:lvl1pPr>
            <a:lvl2pPr marL="742950" indent="-285750" eaLnBrk="0" hangingPunct="0">
              <a:spcBef>
                <a:spcPct val="20000"/>
              </a:spcBef>
              <a:buClr>
                <a:schemeClr val="tx2"/>
              </a:buClr>
              <a:buFont typeface="Courier New" pitchFamily="49" charset="0"/>
              <a:buChar char="­"/>
              <a:defRPr sz="2000">
                <a:solidFill>
                  <a:schemeClr val="tx1"/>
                </a:solidFill>
                <a:latin typeface="Arial" charset="0"/>
              </a:defRPr>
            </a:lvl2pPr>
            <a:lvl3pPr marL="1143000" indent="-228600" eaLnBrk="0" hangingPunct="0">
              <a:spcBef>
                <a:spcPct val="20000"/>
              </a:spcBef>
              <a:buClr>
                <a:schemeClr val="tx2"/>
              </a:buClr>
              <a:buFont typeface="Courier New" pitchFamily="49" charset="0"/>
              <a:buChar char="­"/>
              <a:defRPr>
                <a:solidFill>
                  <a:schemeClr val="tx1"/>
                </a:solidFill>
                <a:latin typeface="Arial" charset="0"/>
              </a:defRPr>
            </a:lvl3pPr>
            <a:lvl4pPr marL="1600200" indent="-228600" eaLnBrk="0" hangingPunct="0">
              <a:spcBef>
                <a:spcPct val="20000"/>
              </a:spcBef>
              <a:buClr>
                <a:schemeClr val="tx2"/>
              </a:buClr>
              <a:buFont typeface="Courier New" pitchFamily="49" charset="0"/>
              <a:buChar char="­"/>
              <a:defRPr>
                <a:solidFill>
                  <a:schemeClr val="tx1"/>
                </a:solidFill>
                <a:latin typeface="Arial" charset="0"/>
              </a:defRPr>
            </a:lvl4pPr>
            <a:lvl5pPr marL="2057400" indent="-228600" eaLnBrk="0" hangingPunct="0">
              <a:spcBef>
                <a:spcPct val="20000"/>
              </a:spcBef>
              <a:buClr>
                <a:schemeClr val="tx2"/>
              </a:buClr>
              <a:buFont typeface="Courier New" pitchFamily="49" charset="0"/>
              <a:buChar char="­"/>
              <a:defRPr>
                <a:solidFill>
                  <a:schemeClr val="tx1"/>
                </a:solidFill>
                <a:latin typeface="Arial" charset="0"/>
              </a:defRPr>
            </a:lvl5pPr>
            <a:lvl6pPr marL="2514600" indent="-228600" eaLnBrk="0" fontAlgn="base" hangingPunct="0">
              <a:spcBef>
                <a:spcPct val="20000"/>
              </a:spcBef>
              <a:spcAft>
                <a:spcPct val="0"/>
              </a:spcAft>
              <a:buClr>
                <a:schemeClr val="tx2"/>
              </a:buClr>
              <a:buFont typeface="Courier New" pitchFamily="49" charset="0"/>
              <a:buChar char="­"/>
              <a:defRPr>
                <a:solidFill>
                  <a:schemeClr val="tx1"/>
                </a:solidFill>
                <a:latin typeface="Arial" charset="0"/>
              </a:defRPr>
            </a:lvl6pPr>
            <a:lvl7pPr marL="2971800" indent="-228600" eaLnBrk="0" fontAlgn="base" hangingPunct="0">
              <a:spcBef>
                <a:spcPct val="20000"/>
              </a:spcBef>
              <a:spcAft>
                <a:spcPct val="0"/>
              </a:spcAft>
              <a:buClr>
                <a:schemeClr val="tx2"/>
              </a:buClr>
              <a:buFont typeface="Courier New" pitchFamily="49" charset="0"/>
              <a:buChar char="­"/>
              <a:defRPr>
                <a:solidFill>
                  <a:schemeClr val="tx1"/>
                </a:solidFill>
                <a:latin typeface="Arial" charset="0"/>
              </a:defRPr>
            </a:lvl7pPr>
            <a:lvl8pPr marL="3429000" indent="-228600" eaLnBrk="0" fontAlgn="base" hangingPunct="0">
              <a:spcBef>
                <a:spcPct val="20000"/>
              </a:spcBef>
              <a:spcAft>
                <a:spcPct val="0"/>
              </a:spcAft>
              <a:buClr>
                <a:schemeClr val="tx2"/>
              </a:buClr>
              <a:buFont typeface="Courier New" pitchFamily="49" charset="0"/>
              <a:buChar char="­"/>
              <a:defRPr>
                <a:solidFill>
                  <a:schemeClr val="tx1"/>
                </a:solidFill>
                <a:latin typeface="Arial" charset="0"/>
              </a:defRPr>
            </a:lvl8pPr>
            <a:lvl9pPr marL="3886200" indent="-228600" eaLnBrk="0" fontAlgn="base" hangingPunct="0">
              <a:spcBef>
                <a:spcPct val="20000"/>
              </a:spcBef>
              <a:spcAft>
                <a:spcPct val="0"/>
              </a:spcAft>
              <a:buClr>
                <a:schemeClr val="tx2"/>
              </a:buClr>
              <a:buFont typeface="Courier New" pitchFamily="49" charset="0"/>
              <a:buChar char="­"/>
              <a:defRPr>
                <a:solidFill>
                  <a:schemeClr val="tx1"/>
                </a:solidFill>
                <a:latin typeface="Arial" charset="0"/>
              </a:defRPr>
            </a:lvl9pPr>
          </a:lstStyle>
          <a:p>
            <a:pPr eaLnBrk="1" hangingPunct="1">
              <a:spcBef>
                <a:spcPct val="0"/>
              </a:spcBef>
              <a:buClrTx/>
              <a:buFontTx/>
              <a:buNone/>
            </a:pPr>
            <a:fld id="{06B74E38-A768-43AB-9E16-88544848CA62}" type="slidenum">
              <a:rPr lang="en-US" altLang="en-US" sz="800" smtClean="0">
                <a:solidFill>
                  <a:schemeClr val="tx2"/>
                </a:solidFill>
              </a:rPr>
              <a:pPr eaLnBrk="1" hangingPunct="1">
                <a:spcBef>
                  <a:spcPct val="0"/>
                </a:spcBef>
                <a:buClrTx/>
                <a:buFontTx/>
                <a:buNone/>
              </a:pPr>
              <a:t>26</a:t>
            </a:fld>
            <a:endParaRPr lang="en-US" altLang="en-US" sz="800" dirty="0" smtClean="0">
              <a:solidFill>
                <a:schemeClr val="tx2"/>
              </a:solidFill>
            </a:endParaRPr>
          </a:p>
        </p:txBody>
      </p:sp>
    </p:spTree>
    <p:extLst>
      <p:ext uri="{BB962C8B-B14F-4D97-AF65-F5344CB8AC3E}">
        <p14:creationId xmlns:p14="http://schemas.microsoft.com/office/powerpoint/2010/main" val="310091924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r>
              <a:rPr lang="en-US" altLang="en-US" dirty="0" smtClean="0"/>
              <a:t>Additional Post-</a:t>
            </a:r>
            <a:r>
              <a:rPr lang="en-US" altLang="en-US" i="1" dirty="0" smtClean="0"/>
              <a:t>Dudenhoeffer</a:t>
            </a:r>
            <a:r>
              <a:rPr lang="en-US" altLang="en-US" dirty="0" smtClean="0"/>
              <a:t> Discussion Topics</a:t>
            </a:r>
          </a:p>
        </p:txBody>
      </p:sp>
      <p:sp>
        <p:nvSpPr>
          <p:cNvPr id="30723" name="Content Placeholder 2"/>
          <p:cNvSpPr>
            <a:spLocks noGrp="1"/>
          </p:cNvSpPr>
          <p:nvPr>
            <p:ph idx="1"/>
          </p:nvPr>
        </p:nvSpPr>
        <p:spPr/>
        <p:txBody>
          <a:bodyPr/>
          <a:lstStyle/>
          <a:p>
            <a:pPr>
              <a:spcAft>
                <a:spcPts val="300"/>
              </a:spcAft>
            </a:pPr>
            <a:r>
              <a:rPr lang="en-US" altLang="en-US" sz="2000" dirty="0" smtClean="0"/>
              <a:t>Developing split on disclosure claims based on incorporation by reference of SEC filings into plan documents </a:t>
            </a:r>
          </a:p>
          <a:p>
            <a:pPr>
              <a:defRPr/>
            </a:pPr>
            <a:r>
              <a:rPr lang="en-US" sz="2000" dirty="0"/>
              <a:t>Whether to “hard-wire” employer stock fund into plan </a:t>
            </a:r>
            <a:r>
              <a:rPr lang="en-US" sz="2000" dirty="0" smtClean="0"/>
              <a:t>document</a:t>
            </a:r>
          </a:p>
          <a:p>
            <a:r>
              <a:rPr lang="en-US" altLang="en-US" sz="2000" dirty="0"/>
              <a:t>Potential increased role of independent fiduciaries in monitoring employer stock </a:t>
            </a:r>
            <a:r>
              <a:rPr lang="en-US" altLang="en-US" sz="2000" dirty="0" smtClean="0"/>
              <a:t>funds</a:t>
            </a:r>
          </a:p>
          <a:p>
            <a:r>
              <a:rPr lang="en-US" altLang="en-US" sz="2000" dirty="0"/>
              <a:t>Whether to discontinue the stock fund entirely:</a:t>
            </a:r>
          </a:p>
          <a:p>
            <a:endParaRPr lang="en-US" altLang="en-US" sz="2000" dirty="0"/>
          </a:p>
        </p:txBody>
      </p:sp>
      <p:sp>
        <p:nvSpPr>
          <p:cNvPr id="30725" name="Slide Number Placeholder 5"/>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EC6058A7-66C1-4CFC-81C1-3E44097BF9DC}" type="slidenum">
              <a:rPr lang="en-US" altLang="en-US" smtClean="0">
                <a:solidFill>
                  <a:schemeClr val="tx2"/>
                </a:solidFill>
              </a:rPr>
              <a:pPr eaLnBrk="1" hangingPunct="1"/>
              <a:t>27</a:t>
            </a:fld>
            <a:endParaRPr lang="en-US" altLang="en-US" dirty="0" smtClean="0">
              <a:solidFill>
                <a:schemeClr val="tx2"/>
              </a:solidFill>
            </a:endParaRPr>
          </a:p>
        </p:txBody>
      </p:sp>
    </p:spTree>
    <p:extLst>
      <p:ext uri="{BB962C8B-B14F-4D97-AF65-F5344CB8AC3E}">
        <p14:creationId xmlns:p14="http://schemas.microsoft.com/office/powerpoint/2010/main" val="52375731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p:txBody>
          <a:bodyPr/>
          <a:lstStyle/>
          <a:p>
            <a:r>
              <a:rPr lang="en-US" altLang="en-US" dirty="0" smtClean="0"/>
              <a:t>Other Cases to Watch: Previously filed cases </a:t>
            </a:r>
            <a:endParaRPr lang="en-US" altLang="en-US" i="1" dirty="0" smtClean="0"/>
          </a:p>
        </p:txBody>
      </p:sp>
      <p:sp>
        <p:nvSpPr>
          <p:cNvPr id="35843" name="Content Placeholder 2"/>
          <p:cNvSpPr>
            <a:spLocks noGrp="1"/>
          </p:cNvSpPr>
          <p:nvPr>
            <p:ph idx="1"/>
          </p:nvPr>
        </p:nvSpPr>
        <p:spPr>
          <a:xfrm>
            <a:off x="446088" y="1709738"/>
            <a:ext cx="8166100" cy="4297362"/>
          </a:xfrm>
        </p:spPr>
        <p:txBody>
          <a:bodyPr/>
          <a:lstStyle/>
          <a:p>
            <a:r>
              <a:rPr lang="en-US" altLang="en-US" i="1" dirty="0" smtClean="0"/>
              <a:t>In re American International Group, </a:t>
            </a:r>
            <a:r>
              <a:rPr lang="en-US" altLang="en-US" dirty="0" smtClean="0"/>
              <a:t>SDNY</a:t>
            </a:r>
          </a:p>
          <a:p>
            <a:r>
              <a:rPr lang="en-US" altLang="en-US" i="1" dirty="0" smtClean="0"/>
              <a:t>Geroulo v. Citigroup Inc., </a:t>
            </a:r>
            <a:r>
              <a:rPr lang="en-US" altLang="en-US" dirty="0" smtClean="0"/>
              <a:t>SDNY</a:t>
            </a:r>
          </a:p>
          <a:p>
            <a:r>
              <a:rPr lang="en-US" altLang="en-US" i="1" dirty="0" smtClean="0"/>
              <a:t>Rinehart v. Akers (Lehman Brothers)</a:t>
            </a:r>
            <a:r>
              <a:rPr lang="en-US" altLang="en-US" dirty="0" smtClean="0"/>
              <a:t>, SDNY</a:t>
            </a:r>
          </a:p>
          <a:p>
            <a:r>
              <a:rPr lang="en-US" altLang="en-US" i="1" dirty="0" smtClean="0"/>
              <a:t>Lipman v. Terex</a:t>
            </a:r>
            <a:r>
              <a:rPr lang="en-US" altLang="en-US" dirty="0" smtClean="0"/>
              <a:t>, D. Conn.</a:t>
            </a:r>
          </a:p>
          <a:p>
            <a:r>
              <a:rPr lang="en-US" altLang="en-US" i="1" dirty="0" smtClean="0"/>
              <a:t>Borboa v. Chandler (Land America)</a:t>
            </a:r>
            <a:r>
              <a:rPr lang="en-US" altLang="en-US" dirty="0" smtClean="0"/>
              <a:t>, E.D. Va.</a:t>
            </a:r>
          </a:p>
          <a:p>
            <a:r>
              <a:rPr lang="en-US" altLang="en-US" i="1" dirty="0" smtClean="0"/>
              <a:t>Kopp v. Klein (Idearc)</a:t>
            </a:r>
            <a:r>
              <a:rPr lang="en-US" altLang="en-US" dirty="0" smtClean="0"/>
              <a:t>, N.D. Texas</a:t>
            </a:r>
          </a:p>
          <a:p>
            <a:r>
              <a:rPr lang="en-US" altLang="en-US" i="1" dirty="0" smtClean="0"/>
              <a:t>Laffen v. Hewlett-Packard Co.</a:t>
            </a:r>
            <a:r>
              <a:rPr lang="en-US" altLang="en-US" dirty="0" smtClean="0"/>
              <a:t>, N.D. Cal.</a:t>
            </a:r>
          </a:p>
          <a:p>
            <a:r>
              <a:rPr lang="en-US" altLang="en-US" i="1" dirty="0"/>
              <a:t>Ramirez v. J.C. Penney Corp., </a:t>
            </a:r>
            <a:r>
              <a:rPr lang="en-US" altLang="en-US" dirty="0"/>
              <a:t>E.D. </a:t>
            </a:r>
            <a:r>
              <a:rPr lang="en-US" altLang="en-US" dirty="0" smtClean="0"/>
              <a:t>Texas</a:t>
            </a:r>
          </a:p>
          <a:p>
            <a:r>
              <a:rPr lang="en-US" altLang="en-US" i="1" dirty="0"/>
              <a:t>In re RadioShack</a:t>
            </a:r>
            <a:r>
              <a:rPr lang="en-US" altLang="en-US" dirty="0"/>
              <a:t>, N.D. Texas</a:t>
            </a:r>
          </a:p>
          <a:p>
            <a:endParaRPr lang="en-US" altLang="en-US" dirty="0"/>
          </a:p>
          <a:p>
            <a:endParaRPr lang="en-US" altLang="en-US" dirty="0" smtClean="0"/>
          </a:p>
          <a:p>
            <a:pPr>
              <a:buFontTx/>
              <a:buNone/>
            </a:pPr>
            <a:endParaRPr lang="en-US" altLang="en-US" b="1" dirty="0" smtClean="0"/>
          </a:p>
          <a:p>
            <a:endParaRPr lang="en-US" altLang="en-US" b="1" dirty="0" smtClean="0"/>
          </a:p>
          <a:p>
            <a:endParaRPr lang="en-US" altLang="en-US" dirty="0" smtClean="0"/>
          </a:p>
          <a:p>
            <a:endParaRPr lang="en-US" altLang="en-US" dirty="0" smtClean="0"/>
          </a:p>
          <a:p>
            <a:endParaRPr lang="en-US" altLang="en-US" dirty="0" smtClean="0"/>
          </a:p>
        </p:txBody>
      </p:sp>
      <p:sp>
        <p:nvSpPr>
          <p:cNvPr id="35844" name="Slide Number Placeholder 15"/>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50000"/>
              </a:spcBef>
              <a:buClr>
                <a:schemeClr val="tx2"/>
              </a:buClr>
              <a:buChar char="•"/>
              <a:defRPr sz="2200">
                <a:solidFill>
                  <a:schemeClr val="tx1"/>
                </a:solidFill>
                <a:latin typeface="Arial" charset="0"/>
              </a:defRPr>
            </a:lvl1pPr>
            <a:lvl2pPr marL="742950" indent="-285750" eaLnBrk="0" hangingPunct="0">
              <a:spcBef>
                <a:spcPct val="20000"/>
              </a:spcBef>
              <a:buClr>
                <a:schemeClr val="tx2"/>
              </a:buClr>
              <a:buFont typeface="Courier New" pitchFamily="49" charset="0"/>
              <a:buChar char="­"/>
              <a:defRPr sz="2000">
                <a:solidFill>
                  <a:schemeClr val="tx1"/>
                </a:solidFill>
                <a:latin typeface="Arial" charset="0"/>
              </a:defRPr>
            </a:lvl2pPr>
            <a:lvl3pPr marL="1143000" indent="-228600" eaLnBrk="0" hangingPunct="0">
              <a:spcBef>
                <a:spcPct val="20000"/>
              </a:spcBef>
              <a:buClr>
                <a:schemeClr val="tx2"/>
              </a:buClr>
              <a:buFont typeface="Courier New" pitchFamily="49" charset="0"/>
              <a:buChar char="­"/>
              <a:defRPr>
                <a:solidFill>
                  <a:schemeClr val="tx1"/>
                </a:solidFill>
                <a:latin typeface="Arial" charset="0"/>
              </a:defRPr>
            </a:lvl3pPr>
            <a:lvl4pPr marL="1600200" indent="-228600" eaLnBrk="0" hangingPunct="0">
              <a:spcBef>
                <a:spcPct val="20000"/>
              </a:spcBef>
              <a:buClr>
                <a:schemeClr val="tx2"/>
              </a:buClr>
              <a:buFont typeface="Courier New" pitchFamily="49" charset="0"/>
              <a:buChar char="­"/>
              <a:defRPr>
                <a:solidFill>
                  <a:schemeClr val="tx1"/>
                </a:solidFill>
                <a:latin typeface="Arial" charset="0"/>
              </a:defRPr>
            </a:lvl4pPr>
            <a:lvl5pPr marL="2057400" indent="-228600" eaLnBrk="0" hangingPunct="0">
              <a:spcBef>
                <a:spcPct val="20000"/>
              </a:spcBef>
              <a:buClr>
                <a:schemeClr val="tx2"/>
              </a:buClr>
              <a:buFont typeface="Courier New" pitchFamily="49" charset="0"/>
              <a:buChar char="­"/>
              <a:defRPr>
                <a:solidFill>
                  <a:schemeClr val="tx1"/>
                </a:solidFill>
                <a:latin typeface="Arial" charset="0"/>
              </a:defRPr>
            </a:lvl5pPr>
            <a:lvl6pPr marL="2514600" indent="-228600" eaLnBrk="0" fontAlgn="base" hangingPunct="0">
              <a:spcBef>
                <a:spcPct val="20000"/>
              </a:spcBef>
              <a:spcAft>
                <a:spcPct val="0"/>
              </a:spcAft>
              <a:buClr>
                <a:schemeClr val="tx2"/>
              </a:buClr>
              <a:buFont typeface="Courier New" pitchFamily="49" charset="0"/>
              <a:buChar char="­"/>
              <a:defRPr>
                <a:solidFill>
                  <a:schemeClr val="tx1"/>
                </a:solidFill>
                <a:latin typeface="Arial" charset="0"/>
              </a:defRPr>
            </a:lvl6pPr>
            <a:lvl7pPr marL="2971800" indent="-228600" eaLnBrk="0" fontAlgn="base" hangingPunct="0">
              <a:spcBef>
                <a:spcPct val="20000"/>
              </a:spcBef>
              <a:spcAft>
                <a:spcPct val="0"/>
              </a:spcAft>
              <a:buClr>
                <a:schemeClr val="tx2"/>
              </a:buClr>
              <a:buFont typeface="Courier New" pitchFamily="49" charset="0"/>
              <a:buChar char="­"/>
              <a:defRPr>
                <a:solidFill>
                  <a:schemeClr val="tx1"/>
                </a:solidFill>
                <a:latin typeface="Arial" charset="0"/>
              </a:defRPr>
            </a:lvl7pPr>
            <a:lvl8pPr marL="3429000" indent="-228600" eaLnBrk="0" fontAlgn="base" hangingPunct="0">
              <a:spcBef>
                <a:spcPct val="20000"/>
              </a:spcBef>
              <a:spcAft>
                <a:spcPct val="0"/>
              </a:spcAft>
              <a:buClr>
                <a:schemeClr val="tx2"/>
              </a:buClr>
              <a:buFont typeface="Courier New" pitchFamily="49" charset="0"/>
              <a:buChar char="­"/>
              <a:defRPr>
                <a:solidFill>
                  <a:schemeClr val="tx1"/>
                </a:solidFill>
                <a:latin typeface="Arial" charset="0"/>
              </a:defRPr>
            </a:lvl8pPr>
            <a:lvl9pPr marL="3886200" indent="-228600" eaLnBrk="0" fontAlgn="base" hangingPunct="0">
              <a:spcBef>
                <a:spcPct val="20000"/>
              </a:spcBef>
              <a:spcAft>
                <a:spcPct val="0"/>
              </a:spcAft>
              <a:buClr>
                <a:schemeClr val="tx2"/>
              </a:buClr>
              <a:buFont typeface="Courier New" pitchFamily="49" charset="0"/>
              <a:buChar char="­"/>
              <a:defRPr>
                <a:solidFill>
                  <a:schemeClr val="tx1"/>
                </a:solidFill>
                <a:latin typeface="Arial" charset="0"/>
              </a:defRPr>
            </a:lvl9pPr>
          </a:lstStyle>
          <a:p>
            <a:pPr eaLnBrk="1" hangingPunct="1">
              <a:spcBef>
                <a:spcPct val="0"/>
              </a:spcBef>
              <a:buClrTx/>
              <a:buFontTx/>
              <a:buNone/>
            </a:pPr>
            <a:fld id="{D2747F7C-04E0-4989-B7BB-EC49B381DB4F}" type="slidenum">
              <a:rPr lang="en-US" altLang="en-US" sz="800" smtClean="0">
                <a:solidFill>
                  <a:schemeClr val="tx2"/>
                </a:solidFill>
              </a:rPr>
              <a:pPr eaLnBrk="1" hangingPunct="1">
                <a:spcBef>
                  <a:spcPct val="0"/>
                </a:spcBef>
                <a:buClrTx/>
                <a:buFontTx/>
                <a:buNone/>
              </a:pPr>
              <a:t>28</a:t>
            </a:fld>
            <a:endParaRPr lang="en-US" altLang="en-US" sz="800" dirty="0" smtClean="0">
              <a:solidFill>
                <a:schemeClr val="tx2"/>
              </a:solidFill>
            </a:endParaRPr>
          </a:p>
        </p:txBody>
      </p:sp>
    </p:spTree>
    <p:extLst>
      <p:ext uri="{BB962C8B-B14F-4D97-AF65-F5344CB8AC3E}">
        <p14:creationId xmlns:p14="http://schemas.microsoft.com/office/powerpoint/2010/main" val="61554486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title" idx="4294967295"/>
          </p:nvPr>
        </p:nvSpPr>
        <p:spPr/>
        <p:txBody>
          <a:bodyPr/>
          <a:lstStyle/>
          <a:p>
            <a:r>
              <a:rPr lang="en-IN" altLang="en-US" dirty="0" smtClean="0"/>
              <a:t>Types of Claims Asserted in Publicly Traded Employer Stock Litigation</a:t>
            </a:r>
          </a:p>
        </p:txBody>
      </p:sp>
      <p:sp>
        <p:nvSpPr>
          <p:cNvPr id="6147" name="Rectangle 8"/>
          <p:cNvSpPr>
            <a:spLocks noGrp="1" noChangeArrowheads="1"/>
          </p:cNvSpPr>
          <p:nvPr>
            <p:ph type="body" idx="4294967295"/>
          </p:nvPr>
        </p:nvSpPr>
        <p:spPr/>
        <p:txBody>
          <a:bodyPr/>
          <a:lstStyle/>
          <a:p>
            <a:r>
              <a:rPr lang="en-IN" altLang="en-US" b="1" dirty="0" smtClean="0"/>
              <a:t>Prudence &amp; Loyalty Claims</a:t>
            </a:r>
            <a:endParaRPr lang="en-IN" altLang="en-US" dirty="0" smtClean="0"/>
          </a:p>
          <a:p>
            <a:r>
              <a:rPr lang="en-IN" altLang="en-US" b="1" dirty="0" smtClean="0"/>
              <a:t>Disclosure Claims</a:t>
            </a:r>
            <a:endParaRPr lang="en-IN" altLang="en-US" dirty="0" smtClean="0"/>
          </a:p>
          <a:p>
            <a:r>
              <a:rPr lang="en-IN" altLang="en-US" b="1" dirty="0" smtClean="0"/>
              <a:t>Prohibited Transaction Claims</a:t>
            </a:r>
          </a:p>
          <a:p>
            <a:r>
              <a:rPr lang="en-IN" altLang="en-US" b="1" dirty="0" smtClean="0"/>
              <a:t>Breach of Duty to Monitor</a:t>
            </a:r>
          </a:p>
          <a:p>
            <a:r>
              <a:rPr lang="en-IN" altLang="en-US" b="1" dirty="0" smtClean="0"/>
              <a:t>Knowing Participation in Fiduciary Breaches or Prohibited Transactions</a:t>
            </a:r>
          </a:p>
          <a:p>
            <a:r>
              <a:rPr lang="en-IN" altLang="en-US" b="1" dirty="0" smtClean="0"/>
              <a:t>Failure Correct Fiduciary Breaches</a:t>
            </a:r>
          </a:p>
          <a:p>
            <a:endParaRPr lang="en-IN" altLang="en-US" b="1" dirty="0" smtClean="0"/>
          </a:p>
        </p:txBody>
      </p:sp>
      <p:sp>
        <p:nvSpPr>
          <p:cNvPr id="6148" name="Slide Number Placeholder 13"/>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50000"/>
              </a:spcBef>
              <a:buClr>
                <a:schemeClr val="tx2"/>
              </a:buClr>
              <a:buChar char="•"/>
              <a:defRPr sz="2200">
                <a:solidFill>
                  <a:schemeClr val="tx1"/>
                </a:solidFill>
                <a:latin typeface="Arial" charset="0"/>
              </a:defRPr>
            </a:lvl1pPr>
            <a:lvl2pPr marL="742950" indent="-285750" eaLnBrk="0" hangingPunct="0">
              <a:spcBef>
                <a:spcPct val="20000"/>
              </a:spcBef>
              <a:buClr>
                <a:schemeClr val="tx2"/>
              </a:buClr>
              <a:buFont typeface="Courier New" pitchFamily="49" charset="0"/>
              <a:buChar char="­"/>
              <a:defRPr sz="2000">
                <a:solidFill>
                  <a:schemeClr val="tx1"/>
                </a:solidFill>
                <a:latin typeface="Arial" charset="0"/>
              </a:defRPr>
            </a:lvl2pPr>
            <a:lvl3pPr marL="1143000" indent="-228600" eaLnBrk="0" hangingPunct="0">
              <a:spcBef>
                <a:spcPct val="20000"/>
              </a:spcBef>
              <a:buClr>
                <a:schemeClr val="tx2"/>
              </a:buClr>
              <a:buFont typeface="Courier New" pitchFamily="49" charset="0"/>
              <a:buChar char="­"/>
              <a:defRPr>
                <a:solidFill>
                  <a:schemeClr val="tx1"/>
                </a:solidFill>
                <a:latin typeface="Arial" charset="0"/>
              </a:defRPr>
            </a:lvl3pPr>
            <a:lvl4pPr marL="1600200" indent="-228600" eaLnBrk="0" hangingPunct="0">
              <a:spcBef>
                <a:spcPct val="20000"/>
              </a:spcBef>
              <a:buClr>
                <a:schemeClr val="tx2"/>
              </a:buClr>
              <a:buFont typeface="Courier New" pitchFamily="49" charset="0"/>
              <a:buChar char="­"/>
              <a:defRPr>
                <a:solidFill>
                  <a:schemeClr val="tx1"/>
                </a:solidFill>
                <a:latin typeface="Arial" charset="0"/>
              </a:defRPr>
            </a:lvl4pPr>
            <a:lvl5pPr marL="2057400" indent="-228600" eaLnBrk="0" hangingPunct="0">
              <a:spcBef>
                <a:spcPct val="20000"/>
              </a:spcBef>
              <a:buClr>
                <a:schemeClr val="tx2"/>
              </a:buClr>
              <a:buFont typeface="Courier New" pitchFamily="49" charset="0"/>
              <a:buChar char="­"/>
              <a:defRPr>
                <a:solidFill>
                  <a:schemeClr val="tx1"/>
                </a:solidFill>
                <a:latin typeface="Arial" charset="0"/>
              </a:defRPr>
            </a:lvl5pPr>
            <a:lvl6pPr marL="2514600" indent="-228600" eaLnBrk="0" fontAlgn="base" hangingPunct="0">
              <a:spcBef>
                <a:spcPct val="20000"/>
              </a:spcBef>
              <a:spcAft>
                <a:spcPct val="0"/>
              </a:spcAft>
              <a:buClr>
                <a:schemeClr val="tx2"/>
              </a:buClr>
              <a:buFont typeface="Courier New" pitchFamily="49" charset="0"/>
              <a:buChar char="­"/>
              <a:defRPr>
                <a:solidFill>
                  <a:schemeClr val="tx1"/>
                </a:solidFill>
                <a:latin typeface="Arial" charset="0"/>
              </a:defRPr>
            </a:lvl6pPr>
            <a:lvl7pPr marL="2971800" indent="-228600" eaLnBrk="0" fontAlgn="base" hangingPunct="0">
              <a:spcBef>
                <a:spcPct val="20000"/>
              </a:spcBef>
              <a:spcAft>
                <a:spcPct val="0"/>
              </a:spcAft>
              <a:buClr>
                <a:schemeClr val="tx2"/>
              </a:buClr>
              <a:buFont typeface="Courier New" pitchFamily="49" charset="0"/>
              <a:buChar char="­"/>
              <a:defRPr>
                <a:solidFill>
                  <a:schemeClr val="tx1"/>
                </a:solidFill>
                <a:latin typeface="Arial" charset="0"/>
              </a:defRPr>
            </a:lvl7pPr>
            <a:lvl8pPr marL="3429000" indent="-228600" eaLnBrk="0" fontAlgn="base" hangingPunct="0">
              <a:spcBef>
                <a:spcPct val="20000"/>
              </a:spcBef>
              <a:spcAft>
                <a:spcPct val="0"/>
              </a:spcAft>
              <a:buClr>
                <a:schemeClr val="tx2"/>
              </a:buClr>
              <a:buFont typeface="Courier New" pitchFamily="49" charset="0"/>
              <a:buChar char="­"/>
              <a:defRPr>
                <a:solidFill>
                  <a:schemeClr val="tx1"/>
                </a:solidFill>
                <a:latin typeface="Arial" charset="0"/>
              </a:defRPr>
            </a:lvl8pPr>
            <a:lvl9pPr marL="3886200" indent="-228600" eaLnBrk="0" fontAlgn="base" hangingPunct="0">
              <a:spcBef>
                <a:spcPct val="20000"/>
              </a:spcBef>
              <a:spcAft>
                <a:spcPct val="0"/>
              </a:spcAft>
              <a:buClr>
                <a:schemeClr val="tx2"/>
              </a:buClr>
              <a:buFont typeface="Courier New" pitchFamily="49" charset="0"/>
              <a:buChar char="­"/>
              <a:defRPr>
                <a:solidFill>
                  <a:schemeClr val="tx1"/>
                </a:solidFill>
                <a:latin typeface="Arial" charset="0"/>
              </a:defRPr>
            </a:lvl9pPr>
          </a:lstStyle>
          <a:p>
            <a:pPr eaLnBrk="1" hangingPunct="1">
              <a:spcBef>
                <a:spcPct val="0"/>
              </a:spcBef>
              <a:buClrTx/>
              <a:buFontTx/>
              <a:buNone/>
            </a:pPr>
            <a:fld id="{F9057FE3-3AA5-4E14-9294-2B4BED3C7D8F}" type="slidenum">
              <a:rPr lang="en-US" altLang="en-US" sz="800" smtClean="0">
                <a:solidFill>
                  <a:schemeClr val="tx2"/>
                </a:solidFill>
              </a:rPr>
              <a:pPr eaLnBrk="1" hangingPunct="1">
                <a:spcBef>
                  <a:spcPct val="0"/>
                </a:spcBef>
                <a:buClrTx/>
                <a:buFontTx/>
                <a:buNone/>
              </a:pPr>
              <a:t>3</a:t>
            </a:fld>
            <a:endParaRPr lang="en-US" altLang="en-US" sz="800" dirty="0" smtClean="0">
              <a:solidFill>
                <a:schemeClr val="tx2"/>
              </a:solidFill>
            </a:endParaRPr>
          </a:p>
        </p:txBody>
      </p:sp>
    </p:spTree>
    <p:extLst>
      <p:ext uri="{BB962C8B-B14F-4D97-AF65-F5344CB8AC3E}">
        <p14:creationId xmlns:p14="http://schemas.microsoft.com/office/powerpoint/2010/main" val="331425084"/>
      </p:ext>
    </p:extLst>
  </p:cSld>
  <p:clrMapOvr>
    <a:masterClrMapping/>
  </p:clrMapOvr>
  <p:transition spd="slow"/>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US" altLang="en-US" dirty="0" smtClean="0"/>
              <a:t>Categories of Publicly Traded Employer Stock Litigation</a:t>
            </a:r>
          </a:p>
        </p:txBody>
      </p:sp>
      <p:sp>
        <p:nvSpPr>
          <p:cNvPr id="7171" name="Content Placeholder 2"/>
          <p:cNvSpPr>
            <a:spLocks noGrp="1"/>
          </p:cNvSpPr>
          <p:nvPr>
            <p:ph idx="1"/>
          </p:nvPr>
        </p:nvSpPr>
        <p:spPr/>
        <p:txBody>
          <a:bodyPr/>
          <a:lstStyle/>
          <a:p>
            <a:r>
              <a:rPr lang="en-US" altLang="en-US" dirty="0" smtClean="0"/>
              <a:t>Cases alleging inflation of stock price (usually related to material misrepresentations in securities lawsuit)</a:t>
            </a:r>
          </a:p>
          <a:p>
            <a:r>
              <a:rPr lang="en-US" altLang="en-US" dirty="0" smtClean="0"/>
              <a:t>Cases alleging that the stock had become too risky (but no allegations that the stock itself was inflated or mispriced)</a:t>
            </a:r>
          </a:p>
        </p:txBody>
      </p:sp>
      <p:sp>
        <p:nvSpPr>
          <p:cNvPr id="7172" name="Slide Number Placeholder 3"/>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50000"/>
              </a:spcBef>
              <a:buClr>
                <a:schemeClr val="tx2"/>
              </a:buClr>
              <a:buChar char="•"/>
              <a:defRPr sz="2200">
                <a:solidFill>
                  <a:schemeClr val="tx1"/>
                </a:solidFill>
                <a:latin typeface="Arial" charset="0"/>
              </a:defRPr>
            </a:lvl1pPr>
            <a:lvl2pPr marL="742950" indent="-285750" eaLnBrk="0" hangingPunct="0">
              <a:spcBef>
                <a:spcPct val="20000"/>
              </a:spcBef>
              <a:buClr>
                <a:schemeClr val="tx2"/>
              </a:buClr>
              <a:buFont typeface="Courier New" pitchFamily="49" charset="0"/>
              <a:buChar char="­"/>
              <a:defRPr sz="2000">
                <a:solidFill>
                  <a:schemeClr val="tx1"/>
                </a:solidFill>
                <a:latin typeface="Arial" charset="0"/>
              </a:defRPr>
            </a:lvl2pPr>
            <a:lvl3pPr marL="1143000" indent="-228600" eaLnBrk="0" hangingPunct="0">
              <a:spcBef>
                <a:spcPct val="20000"/>
              </a:spcBef>
              <a:buClr>
                <a:schemeClr val="tx2"/>
              </a:buClr>
              <a:buFont typeface="Courier New" pitchFamily="49" charset="0"/>
              <a:buChar char="­"/>
              <a:defRPr>
                <a:solidFill>
                  <a:schemeClr val="tx1"/>
                </a:solidFill>
                <a:latin typeface="Arial" charset="0"/>
              </a:defRPr>
            </a:lvl3pPr>
            <a:lvl4pPr marL="1600200" indent="-228600" eaLnBrk="0" hangingPunct="0">
              <a:spcBef>
                <a:spcPct val="20000"/>
              </a:spcBef>
              <a:buClr>
                <a:schemeClr val="tx2"/>
              </a:buClr>
              <a:buFont typeface="Courier New" pitchFamily="49" charset="0"/>
              <a:buChar char="­"/>
              <a:defRPr>
                <a:solidFill>
                  <a:schemeClr val="tx1"/>
                </a:solidFill>
                <a:latin typeface="Arial" charset="0"/>
              </a:defRPr>
            </a:lvl4pPr>
            <a:lvl5pPr marL="2057400" indent="-228600" eaLnBrk="0" hangingPunct="0">
              <a:spcBef>
                <a:spcPct val="20000"/>
              </a:spcBef>
              <a:buClr>
                <a:schemeClr val="tx2"/>
              </a:buClr>
              <a:buFont typeface="Courier New" pitchFamily="49" charset="0"/>
              <a:buChar char="­"/>
              <a:defRPr>
                <a:solidFill>
                  <a:schemeClr val="tx1"/>
                </a:solidFill>
                <a:latin typeface="Arial" charset="0"/>
              </a:defRPr>
            </a:lvl5pPr>
            <a:lvl6pPr marL="2514600" indent="-228600" eaLnBrk="0" fontAlgn="base" hangingPunct="0">
              <a:spcBef>
                <a:spcPct val="20000"/>
              </a:spcBef>
              <a:spcAft>
                <a:spcPct val="0"/>
              </a:spcAft>
              <a:buClr>
                <a:schemeClr val="tx2"/>
              </a:buClr>
              <a:buFont typeface="Courier New" pitchFamily="49" charset="0"/>
              <a:buChar char="­"/>
              <a:defRPr>
                <a:solidFill>
                  <a:schemeClr val="tx1"/>
                </a:solidFill>
                <a:latin typeface="Arial" charset="0"/>
              </a:defRPr>
            </a:lvl6pPr>
            <a:lvl7pPr marL="2971800" indent="-228600" eaLnBrk="0" fontAlgn="base" hangingPunct="0">
              <a:spcBef>
                <a:spcPct val="20000"/>
              </a:spcBef>
              <a:spcAft>
                <a:spcPct val="0"/>
              </a:spcAft>
              <a:buClr>
                <a:schemeClr val="tx2"/>
              </a:buClr>
              <a:buFont typeface="Courier New" pitchFamily="49" charset="0"/>
              <a:buChar char="­"/>
              <a:defRPr>
                <a:solidFill>
                  <a:schemeClr val="tx1"/>
                </a:solidFill>
                <a:latin typeface="Arial" charset="0"/>
              </a:defRPr>
            </a:lvl7pPr>
            <a:lvl8pPr marL="3429000" indent="-228600" eaLnBrk="0" fontAlgn="base" hangingPunct="0">
              <a:spcBef>
                <a:spcPct val="20000"/>
              </a:spcBef>
              <a:spcAft>
                <a:spcPct val="0"/>
              </a:spcAft>
              <a:buClr>
                <a:schemeClr val="tx2"/>
              </a:buClr>
              <a:buFont typeface="Courier New" pitchFamily="49" charset="0"/>
              <a:buChar char="­"/>
              <a:defRPr>
                <a:solidFill>
                  <a:schemeClr val="tx1"/>
                </a:solidFill>
                <a:latin typeface="Arial" charset="0"/>
              </a:defRPr>
            </a:lvl8pPr>
            <a:lvl9pPr marL="3886200" indent="-228600" eaLnBrk="0" fontAlgn="base" hangingPunct="0">
              <a:spcBef>
                <a:spcPct val="20000"/>
              </a:spcBef>
              <a:spcAft>
                <a:spcPct val="0"/>
              </a:spcAft>
              <a:buClr>
                <a:schemeClr val="tx2"/>
              </a:buClr>
              <a:buFont typeface="Courier New" pitchFamily="49" charset="0"/>
              <a:buChar char="­"/>
              <a:defRPr>
                <a:solidFill>
                  <a:schemeClr val="tx1"/>
                </a:solidFill>
                <a:latin typeface="Arial" charset="0"/>
              </a:defRPr>
            </a:lvl9pPr>
          </a:lstStyle>
          <a:p>
            <a:pPr eaLnBrk="1" hangingPunct="1">
              <a:spcBef>
                <a:spcPct val="0"/>
              </a:spcBef>
              <a:buClrTx/>
              <a:buFontTx/>
              <a:buNone/>
            </a:pPr>
            <a:fld id="{F9B3796E-176C-4314-BF85-27A7FC2CBE6F}" type="slidenum">
              <a:rPr lang="en-US" altLang="en-US" sz="800" smtClean="0">
                <a:solidFill>
                  <a:schemeClr val="tx2"/>
                </a:solidFill>
              </a:rPr>
              <a:pPr eaLnBrk="1" hangingPunct="1">
                <a:spcBef>
                  <a:spcPct val="0"/>
                </a:spcBef>
                <a:buClrTx/>
                <a:buFontTx/>
                <a:buNone/>
              </a:pPr>
              <a:t>4</a:t>
            </a:fld>
            <a:endParaRPr lang="en-US" altLang="en-US" sz="800" dirty="0" smtClean="0">
              <a:solidFill>
                <a:schemeClr val="tx2"/>
              </a:solidFill>
            </a:endParaRPr>
          </a:p>
        </p:txBody>
      </p:sp>
    </p:spTree>
    <p:extLst>
      <p:ext uri="{BB962C8B-B14F-4D97-AF65-F5344CB8AC3E}">
        <p14:creationId xmlns:p14="http://schemas.microsoft.com/office/powerpoint/2010/main" val="12995012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title" idx="4294967295"/>
          </p:nvPr>
        </p:nvSpPr>
        <p:spPr/>
        <p:txBody>
          <a:bodyPr/>
          <a:lstStyle/>
          <a:p>
            <a:r>
              <a:rPr lang="en-IN" altLang="en-US" dirty="0" smtClean="0"/>
              <a:t>The Rise of the </a:t>
            </a:r>
            <a:r>
              <a:rPr lang="en-IN" altLang="en-US" i="1" dirty="0" smtClean="0"/>
              <a:t>Moench </a:t>
            </a:r>
            <a:r>
              <a:rPr lang="en-IN" altLang="en-US" dirty="0" smtClean="0"/>
              <a:t>Presumption</a:t>
            </a:r>
            <a:endParaRPr lang="en-US" altLang="en-US" dirty="0" smtClean="0"/>
          </a:p>
        </p:txBody>
      </p:sp>
      <p:sp>
        <p:nvSpPr>
          <p:cNvPr id="8195" name="Rectangle 8"/>
          <p:cNvSpPr>
            <a:spLocks noGrp="1" noChangeArrowheads="1"/>
          </p:cNvSpPr>
          <p:nvPr>
            <p:ph type="body" idx="4294967295"/>
          </p:nvPr>
        </p:nvSpPr>
        <p:spPr/>
        <p:txBody>
          <a:bodyPr/>
          <a:lstStyle/>
          <a:p>
            <a:r>
              <a:rPr lang="en-IN" altLang="en-US" i="1" dirty="0" smtClean="0"/>
              <a:t>Moench</a:t>
            </a:r>
            <a:r>
              <a:rPr lang="en-IN" altLang="en-US" dirty="0" smtClean="0"/>
              <a:t> </a:t>
            </a:r>
            <a:r>
              <a:rPr lang="en-US" altLang="en-US" i="1" dirty="0" smtClean="0"/>
              <a:t>v. Robertson</a:t>
            </a:r>
            <a:r>
              <a:rPr lang="en-US" altLang="en-US" dirty="0" smtClean="0"/>
              <a:t>, 62 F.3d 553 (3d Cir. 1995)</a:t>
            </a:r>
          </a:p>
          <a:p>
            <a:pPr lvl="1"/>
            <a:r>
              <a:rPr lang="en-US" altLang="en-US" dirty="0" smtClean="0"/>
              <a:t>Used the exemption from diversification to create a presumption that </a:t>
            </a:r>
            <a:r>
              <a:rPr lang="en-IN" altLang="en-US" dirty="0" smtClean="0"/>
              <a:t>fiduciaries acted prudently in offering participants the option to invest in employer stock</a:t>
            </a:r>
          </a:p>
          <a:p>
            <a:r>
              <a:rPr lang="en-IN" altLang="en-US" dirty="0" smtClean="0"/>
              <a:t>Most circuits adopted variations of the presumption, usually requiring the company to be in “dire circumstances” to sustain a claim of imprudence.</a:t>
            </a:r>
          </a:p>
          <a:p>
            <a:r>
              <a:rPr lang="en-IN" altLang="en-US" dirty="0" smtClean="0"/>
              <a:t>Seven circuits applied the presumption on motions to dismiss.</a:t>
            </a:r>
          </a:p>
        </p:txBody>
      </p:sp>
      <p:sp>
        <p:nvSpPr>
          <p:cNvPr id="8196" name="Slide Number Placeholder 13"/>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50000"/>
              </a:spcBef>
              <a:buClr>
                <a:schemeClr val="tx2"/>
              </a:buClr>
              <a:buChar char="•"/>
              <a:defRPr sz="2200">
                <a:solidFill>
                  <a:schemeClr val="tx1"/>
                </a:solidFill>
                <a:latin typeface="Arial" charset="0"/>
              </a:defRPr>
            </a:lvl1pPr>
            <a:lvl2pPr marL="742950" indent="-285750" eaLnBrk="0" hangingPunct="0">
              <a:spcBef>
                <a:spcPct val="20000"/>
              </a:spcBef>
              <a:buClr>
                <a:schemeClr val="tx2"/>
              </a:buClr>
              <a:buFont typeface="Courier New" pitchFamily="49" charset="0"/>
              <a:buChar char="­"/>
              <a:defRPr sz="2000">
                <a:solidFill>
                  <a:schemeClr val="tx1"/>
                </a:solidFill>
                <a:latin typeface="Arial" charset="0"/>
              </a:defRPr>
            </a:lvl2pPr>
            <a:lvl3pPr marL="1143000" indent="-228600" eaLnBrk="0" hangingPunct="0">
              <a:spcBef>
                <a:spcPct val="20000"/>
              </a:spcBef>
              <a:buClr>
                <a:schemeClr val="tx2"/>
              </a:buClr>
              <a:buFont typeface="Courier New" pitchFamily="49" charset="0"/>
              <a:buChar char="­"/>
              <a:defRPr>
                <a:solidFill>
                  <a:schemeClr val="tx1"/>
                </a:solidFill>
                <a:latin typeface="Arial" charset="0"/>
              </a:defRPr>
            </a:lvl3pPr>
            <a:lvl4pPr marL="1600200" indent="-228600" eaLnBrk="0" hangingPunct="0">
              <a:spcBef>
                <a:spcPct val="20000"/>
              </a:spcBef>
              <a:buClr>
                <a:schemeClr val="tx2"/>
              </a:buClr>
              <a:buFont typeface="Courier New" pitchFamily="49" charset="0"/>
              <a:buChar char="­"/>
              <a:defRPr>
                <a:solidFill>
                  <a:schemeClr val="tx1"/>
                </a:solidFill>
                <a:latin typeface="Arial" charset="0"/>
              </a:defRPr>
            </a:lvl4pPr>
            <a:lvl5pPr marL="2057400" indent="-228600" eaLnBrk="0" hangingPunct="0">
              <a:spcBef>
                <a:spcPct val="20000"/>
              </a:spcBef>
              <a:buClr>
                <a:schemeClr val="tx2"/>
              </a:buClr>
              <a:buFont typeface="Courier New" pitchFamily="49" charset="0"/>
              <a:buChar char="­"/>
              <a:defRPr>
                <a:solidFill>
                  <a:schemeClr val="tx1"/>
                </a:solidFill>
                <a:latin typeface="Arial" charset="0"/>
              </a:defRPr>
            </a:lvl5pPr>
            <a:lvl6pPr marL="2514600" indent="-228600" eaLnBrk="0" fontAlgn="base" hangingPunct="0">
              <a:spcBef>
                <a:spcPct val="20000"/>
              </a:spcBef>
              <a:spcAft>
                <a:spcPct val="0"/>
              </a:spcAft>
              <a:buClr>
                <a:schemeClr val="tx2"/>
              </a:buClr>
              <a:buFont typeface="Courier New" pitchFamily="49" charset="0"/>
              <a:buChar char="­"/>
              <a:defRPr>
                <a:solidFill>
                  <a:schemeClr val="tx1"/>
                </a:solidFill>
                <a:latin typeface="Arial" charset="0"/>
              </a:defRPr>
            </a:lvl6pPr>
            <a:lvl7pPr marL="2971800" indent="-228600" eaLnBrk="0" fontAlgn="base" hangingPunct="0">
              <a:spcBef>
                <a:spcPct val="20000"/>
              </a:spcBef>
              <a:spcAft>
                <a:spcPct val="0"/>
              </a:spcAft>
              <a:buClr>
                <a:schemeClr val="tx2"/>
              </a:buClr>
              <a:buFont typeface="Courier New" pitchFamily="49" charset="0"/>
              <a:buChar char="­"/>
              <a:defRPr>
                <a:solidFill>
                  <a:schemeClr val="tx1"/>
                </a:solidFill>
                <a:latin typeface="Arial" charset="0"/>
              </a:defRPr>
            </a:lvl7pPr>
            <a:lvl8pPr marL="3429000" indent="-228600" eaLnBrk="0" fontAlgn="base" hangingPunct="0">
              <a:spcBef>
                <a:spcPct val="20000"/>
              </a:spcBef>
              <a:spcAft>
                <a:spcPct val="0"/>
              </a:spcAft>
              <a:buClr>
                <a:schemeClr val="tx2"/>
              </a:buClr>
              <a:buFont typeface="Courier New" pitchFamily="49" charset="0"/>
              <a:buChar char="­"/>
              <a:defRPr>
                <a:solidFill>
                  <a:schemeClr val="tx1"/>
                </a:solidFill>
                <a:latin typeface="Arial" charset="0"/>
              </a:defRPr>
            </a:lvl8pPr>
            <a:lvl9pPr marL="3886200" indent="-228600" eaLnBrk="0" fontAlgn="base" hangingPunct="0">
              <a:spcBef>
                <a:spcPct val="20000"/>
              </a:spcBef>
              <a:spcAft>
                <a:spcPct val="0"/>
              </a:spcAft>
              <a:buClr>
                <a:schemeClr val="tx2"/>
              </a:buClr>
              <a:buFont typeface="Courier New" pitchFamily="49" charset="0"/>
              <a:buChar char="­"/>
              <a:defRPr>
                <a:solidFill>
                  <a:schemeClr val="tx1"/>
                </a:solidFill>
                <a:latin typeface="Arial" charset="0"/>
              </a:defRPr>
            </a:lvl9pPr>
          </a:lstStyle>
          <a:p>
            <a:pPr eaLnBrk="1" hangingPunct="1">
              <a:spcBef>
                <a:spcPct val="0"/>
              </a:spcBef>
              <a:buClrTx/>
              <a:buFontTx/>
              <a:buNone/>
            </a:pPr>
            <a:fld id="{F941E0E4-259B-4520-80AE-4C646D3FAEF7}" type="slidenum">
              <a:rPr lang="en-US" altLang="en-US" sz="800" smtClean="0">
                <a:solidFill>
                  <a:schemeClr val="tx2"/>
                </a:solidFill>
              </a:rPr>
              <a:pPr eaLnBrk="1" hangingPunct="1">
                <a:spcBef>
                  <a:spcPct val="0"/>
                </a:spcBef>
                <a:buClrTx/>
                <a:buFontTx/>
                <a:buNone/>
              </a:pPr>
              <a:t>5</a:t>
            </a:fld>
            <a:endParaRPr lang="en-US" altLang="en-US" sz="800" dirty="0" smtClean="0">
              <a:solidFill>
                <a:schemeClr val="tx2"/>
              </a:solidFill>
            </a:endParaRPr>
          </a:p>
        </p:txBody>
      </p:sp>
    </p:spTree>
    <p:extLst>
      <p:ext uri="{BB962C8B-B14F-4D97-AF65-F5344CB8AC3E}">
        <p14:creationId xmlns:p14="http://schemas.microsoft.com/office/powerpoint/2010/main" val="375965429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title" idx="4294967295"/>
          </p:nvPr>
        </p:nvSpPr>
        <p:spPr/>
        <p:txBody>
          <a:bodyPr/>
          <a:lstStyle/>
          <a:p>
            <a:r>
              <a:rPr lang="en-IN" altLang="en-US" dirty="0" smtClean="0"/>
              <a:t>The Sixth Circuit’s Pre-</a:t>
            </a:r>
            <a:r>
              <a:rPr lang="en-IN" altLang="en-US" i="1" dirty="0" smtClean="0"/>
              <a:t>Dudenhoeffer </a:t>
            </a:r>
            <a:r>
              <a:rPr lang="en-IN" altLang="en-US" dirty="0" smtClean="0"/>
              <a:t>View </a:t>
            </a:r>
            <a:endParaRPr lang="en-US" altLang="en-US" dirty="0" smtClean="0"/>
          </a:p>
        </p:txBody>
      </p:sp>
      <p:sp>
        <p:nvSpPr>
          <p:cNvPr id="9219" name="Rectangle 8"/>
          <p:cNvSpPr>
            <a:spLocks noGrp="1" noChangeArrowheads="1"/>
          </p:cNvSpPr>
          <p:nvPr>
            <p:ph type="body" idx="4294967295"/>
          </p:nvPr>
        </p:nvSpPr>
        <p:spPr/>
        <p:txBody>
          <a:bodyPr/>
          <a:lstStyle/>
          <a:p>
            <a:r>
              <a:rPr lang="en-US" altLang="en-US" i="1" dirty="0" smtClean="0"/>
              <a:t>Kuper v. Iovenko, </a:t>
            </a:r>
            <a:r>
              <a:rPr lang="en-US" altLang="en-US" dirty="0" smtClean="0"/>
              <a:t>66 F.3d 1447 (6th Cir. 1995) adopted a modified version of the presumption -- plaintiffs need only prove that “a prudent fiduciary acting under similar circumstances would have made a different investment decision.”</a:t>
            </a:r>
          </a:p>
          <a:p>
            <a:r>
              <a:rPr lang="en-US" altLang="en-US" i="1" dirty="0" smtClean="0"/>
              <a:t>Pfeil v. SSBT</a:t>
            </a:r>
            <a:r>
              <a:rPr lang="en-US" altLang="en-US" dirty="0" smtClean="0"/>
              <a:t>, 671 F.3d 585 (6th Cir. 2012) declined to apply the presumption at pleadings stage because it was an evidentiary presumption (not a pleading requirement).</a:t>
            </a:r>
          </a:p>
        </p:txBody>
      </p:sp>
      <p:sp>
        <p:nvSpPr>
          <p:cNvPr id="9220" name="Slide Number Placeholder 13"/>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50000"/>
              </a:spcBef>
              <a:buClr>
                <a:schemeClr val="tx2"/>
              </a:buClr>
              <a:buChar char="•"/>
              <a:defRPr sz="2200">
                <a:solidFill>
                  <a:schemeClr val="tx1"/>
                </a:solidFill>
                <a:latin typeface="Arial" charset="0"/>
              </a:defRPr>
            </a:lvl1pPr>
            <a:lvl2pPr marL="742950" indent="-285750" eaLnBrk="0" hangingPunct="0">
              <a:spcBef>
                <a:spcPct val="20000"/>
              </a:spcBef>
              <a:buClr>
                <a:schemeClr val="tx2"/>
              </a:buClr>
              <a:buFont typeface="Courier New" pitchFamily="49" charset="0"/>
              <a:buChar char="­"/>
              <a:defRPr sz="2000">
                <a:solidFill>
                  <a:schemeClr val="tx1"/>
                </a:solidFill>
                <a:latin typeface="Arial" charset="0"/>
              </a:defRPr>
            </a:lvl2pPr>
            <a:lvl3pPr marL="1143000" indent="-228600" eaLnBrk="0" hangingPunct="0">
              <a:spcBef>
                <a:spcPct val="20000"/>
              </a:spcBef>
              <a:buClr>
                <a:schemeClr val="tx2"/>
              </a:buClr>
              <a:buFont typeface="Courier New" pitchFamily="49" charset="0"/>
              <a:buChar char="­"/>
              <a:defRPr>
                <a:solidFill>
                  <a:schemeClr val="tx1"/>
                </a:solidFill>
                <a:latin typeface="Arial" charset="0"/>
              </a:defRPr>
            </a:lvl3pPr>
            <a:lvl4pPr marL="1600200" indent="-228600" eaLnBrk="0" hangingPunct="0">
              <a:spcBef>
                <a:spcPct val="20000"/>
              </a:spcBef>
              <a:buClr>
                <a:schemeClr val="tx2"/>
              </a:buClr>
              <a:buFont typeface="Courier New" pitchFamily="49" charset="0"/>
              <a:buChar char="­"/>
              <a:defRPr>
                <a:solidFill>
                  <a:schemeClr val="tx1"/>
                </a:solidFill>
                <a:latin typeface="Arial" charset="0"/>
              </a:defRPr>
            </a:lvl4pPr>
            <a:lvl5pPr marL="2057400" indent="-228600" eaLnBrk="0" hangingPunct="0">
              <a:spcBef>
                <a:spcPct val="20000"/>
              </a:spcBef>
              <a:buClr>
                <a:schemeClr val="tx2"/>
              </a:buClr>
              <a:buFont typeface="Courier New" pitchFamily="49" charset="0"/>
              <a:buChar char="­"/>
              <a:defRPr>
                <a:solidFill>
                  <a:schemeClr val="tx1"/>
                </a:solidFill>
                <a:latin typeface="Arial" charset="0"/>
              </a:defRPr>
            </a:lvl5pPr>
            <a:lvl6pPr marL="2514600" indent="-228600" eaLnBrk="0" fontAlgn="base" hangingPunct="0">
              <a:spcBef>
                <a:spcPct val="20000"/>
              </a:spcBef>
              <a:spcAft>
                <a:spcPct val="0"/>
              </a:spcAft>
              <a:buClr>
                <a:schemeClr val="tx2"/>
              </a:buClr>
              <a:buFont typeface="Courier New" pitchFamily="49" charset="0"/>
              <a:buChar char="­"/>
              <a:defRPr>
                <a:solidFill>
                  <a:schemeClr val="tx1"/>
                </a:solidFill>
                <a:latin typeface="Arial" charset="0"/>
              </a:defRPr>
            </a:lvl6pPr>
            <a:lvl7pPr marL="2971800" indent="-228600" eaLnBrk="0" fontAlgn="base" hangingPunct="0">
              <a:spcBef>
                <a:spcPct val="20000"/>
              </a:spcBef>
              <a:spcAft>
                <a:spcPct val="0"/>
              </a:spcAft>
              <a:buClr>
                <a:schemeClr val="tx2"/>
              </a:buClr>
              <a:buFont typeface="Courier New" pitchFamily="49" charset="0"/>
              <a:buChar char="­"/>
              <a:defRPr>
                <a:solidFill>
                  <a:schemeClr val="tx1"/>
                </a:solidFill>
                <a:latin typeface="Arial" charset="0"/>
              </a:defRPr>
            </a:lvl7pPr>
            <a:lvl8pPr marL="3429000" indent="-228600" eaLnBrk="0" fontAlgn="base" hangingPunct="0">
              <a:spcBef>
                <a:spcPct val="20000"/>
              </a:spcBef>
              <a:spcAft>
                <a:spcPct val="0"/>
              </a:spcAft>
              <a:buClr>
                <a:schemeClr val="tx2"/>
              </a:buClr>
              <a:buFont typeface="Courier New" pitchFamily="49" charset="0"/>
              <a:buChar char="­"/>
              <a:defRPr>
                <a:solidFill>
                  <a:schemeClr val="tx1"/>
                </a:solidFill>
                <a:latin typeface="Arial" charset="0"/>
              </a:defRPr>
            </a:lvl8pPr>
            <a:lvl9pPr marL="3886200" indent="-228600" eaLnBrk="0" fontAlgn="base" hangingPunct="0">
              <a:spcBef>
                <a:spcPct val="20000"/>
              </a:spcBef>
              <a:spcAft>
                <a:spcPct val="0"/>
              </a:spcAft>
              <a:buClr>
                <a:schemeClr val="tx2"/>
              </a:buClr>
              <a:buFont typeface="Courier New" pitchFamily="49" charset="0"/>
              <a:buChar char="­"/>
              <a:defRPr>
                <a:solidFill>
                  <a:schemeClr val="tx1"/>
                </a:solidFill>
                <a:latin typeface="Arial" charset="0"/>
              </a:defRPr>
            </a:lvl9pPr>
          </a:lstStyle>
          <a:p>
            <a:pPr eaLnBrk="1" hangingPunct="1">
              <a:spcBef>
                <a:spcPct val="0"/>
              </a:spcBef>
              <a:buClrTx/>
              <a:buFontTx/>
              <a:buNone/>
            </a:pPr>
            <a:fld id="{B1423CA3-6EED-41CC-8876-FF3DFEBB18B8}" type="slidenum">
              <a:rPr lang="en-US" altLang="en-US" sz="800" smtClean="0">
                <a:solidFill>
                  <a:schemeClr val="tx2"/>
                </a:solidFill>
              </a:rPr>
              <a:pPr eaLnBrk="1" hangingPunct="1">
                <a:spcBef>
                  <a:spcPct val="0"/>
                </a:spcBef>
                <a:buClrTx/>
                <a:buFontTx/>
                <a:buNone/>
              </a:pPr>
              <a:t>6</a:t>
            </a:fld>
            <a:endParaRPr lang="en-US" altLang="en-US" sz="800" dirty="0" smtClean="0">
              <a:solidFill>
                <a:schemeClr val="tx2"/>
              </a:solidFill>
            </a:endParaRPr>
          </a:p>
        </p:txBody>
      </p:sp>
    </p:spTree>
    <p:extLst>
      <p:ext uri="{BB962C8B-B14F-4D97-AF65-F5344CB8AC3E}">
        <p14:creationId xmlns:p14="http://schemas.microsoft.com/office/powerpoint/2010/main" val="386044326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title" idx="4294967295"/>
          </p:nvPr>
        </p:nvSpPr>
        <p:spPr/>
        <p:txBody>
          <a:bodyPr/>
          <a:lstStyle/>
          <a:p>
            <a:pPr algn="ctr"/>
            <a:r>
              <a:rPr lang="en-IN" altLang="en-US" i="1" dirty="0" smtClean="0"/>
              <a:t>Fifth Third Bancorp v. Dudenhoeffer </a:t>
            </a:r>
            <a:r>
              <a:rPr lang="en-IN" altLang="en-US" sz="2000" dirty="0" smtClean="0"/>
              <a:t/>
            </a:r>
            <a:br>
              <a:rPr lang="en-IN" altLang="en-US" sz="2000" dirty="0" smtClean="0"/>
            </a:br>
            <a:r>
              <a:rPr lang="en-IN" altLang="en-US" b="1" dirty="0" smtClean="0"/>
              <a:t>Plan Design</a:t>
            </a:r>
            <a:endParaRPr lang="en-US" altLang="en-US" b="1" dirty="0" smtClean="0"/>
          </a:p>
        </p:txBody>
      </p:sp>
      <p:sp>
        <p:nvSpPr>
          <p:cNvPr id="10243" name="Rectangle 8"/>
          <p:cNvSpPr>
            <a:spLocks noGrp="1" noChangeArrowheads="1"/>
          </p:cNvSpPr>
          <p:nvPr>
            <p:ph type="body" idx="4294967295"/>
          </p:nvPr>
        </p:nvSpPr>
        <p:spPr/>
        <p:txBody>
          <a:bodyPr/>
          <a:lstStyle/>
          <a:p>
            <a:r>
              <a:rPr lang="en-US" altLang="en-US" dirty="0" smtClean="0"/>
              <a:t>Participants could direct their 401(k) plan contributions to any one of 20 investment funds including a stock fund.</a:t>
            </a:r>
          </a:p>
          <a:p>
            <a:r>
              <a:rPr lang="en-US" altLang="en-US" dirty="0" smtClean="0"/>
              <a:t>Plan mandated “in all events, the Fifth Third Stock Fund . . . </a:t>
            </a:r>
            <a:r>
              <a:rPr lang="en-US" altLang="en-US" i="1" dirty="0" smtClean="0"/>
              <a:t>shall</a:t>
            </a:r>
            <a:r>
              <a:rPr lang="en-US" altLang="en-US" dirty="0" smtClean="0"/>
              <a:t> be an investment option.”</a:t>
            </a:r>
          </a:p>
          <a:p>
            <a:r>
              <a:rPr lang="en-US" altLang="en-US" dirty="0" smtClean="0"/>
              <a:t>Fifth Third matched up to 4% of participants’ pre-tax contributions; the match was initially invested in the ESOP, but employees could then move these contributions to other funds.</a:t>
            </a:r>
          </a:p>
          <a:p>
            <a:endParaRPr lang="en-US" altLang="en-US" dirty="0" smtClean="0"/>
          </a:p>
        </p:txBody>
      </p:sp>
      <p:sp>
        <p:nvSpPr>
          <p:cNvPr id="10244" name="Slide Number Placeholder 13"/>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50000"/>
              </a:spcBef>
              <a:buClr>
                <a:schemeClr val="tx2"/>
              </a:buClr>
              <a:buChar char="•"/>
              <a:defRPr sz="2200">
                <a:solidFill>
                  <a:schemeClr val="tx1"/>
                </a:solidFill>
                <a:latin typeface="Arial" charset="0"/>
              </a:defRPr>
            </a:lvl1pPr>
            <a:lvl2pPr marL="742950" indent="-285750" eaLnBrk="0" hangingPunct="0">
              <a:spcBef>
                <a:spcPct val="20000"/>
              </a:spcBef>
              <a:buClr>
                <a:schemeClr val="tx2"/>
              </a:buClr>
              <a:buFont typeface="Courier New" pitchFamily="49" charset="0"/>
              <a:buChar char="­"/>
              <a:defRPr sz="2000">
                <a:solidFill>
                  <a:schemeClr val="tx1"/>
                </a:solidFill>
                <a:latin typeface="Arial" charset="0"/>
              </a:defRPr>
            </a:lvl2pPr>
            <a:lvl3pPr marL="1143000" indent="-228600" eaLnBrk="0" hangingPunct="0">
              <a:spcBef>
                <a:spcPct val="20000"/>
              </a:spcBef>
              <a:buClr>
                <a:schemeClr val="tx2"/>
              </a:buClr>
              <a:buFont typeface="Courier New" pitchFamily="49" charset="0"/>
              <a:buChar char="­"/>
              <a:defRPr>
                <a:solidFill>
                  <a:schemeClr val="tx1"/>
                </a:solidFill>
                <a:latin typeface="Arial" charset="0"/>
              </a:defRPr>
            </a:lvl3pPr>
            <a:lvl4pPr marL="1600200" indent="-228600" eaLnBrk="0" hangingPunct="0">
              <a:spcBef>
                <a:spcPct val="20000"/>
              </a:spcBef>
              <a:buClr>
                <a:schemeClr val="tx2"/>
              </a:buClr>
              <a:buFont typeface="Courier New" pitchFamily="49" charset="0"/>
              <a:buChar char="­"/>
              <a:defRPr>
                <a:solidFill>
                  <a:schemeClr val="tx1"/>
                </a:solidFill>
                <a:latin typeface="Arial" charset="0"/>
              </a:defRPr>
            </a:lvl4pPr>
            <a:lvl5pPr marL="2057400" indent="-228600" eaLnBrk="0" hangingPunct="0">
              <a:spcBef>
                <a:spcPct val="20000"/>
              </a:spcBef>
              <a:buClr>
                <a:schemeClr val="tx2"/>
              </a:buClr>
              <a:buFont typeface="Courier New" pitchFamily="49" charset="0"/>
              <a:buChar char="­"/>
              <a:defRPr>
                <a:solidFill>
                  <a:schemeClr val="tx1"/>
                </a:solidFill>
                <a:latin typeface="Arial" charset="0"/>
              </a:defRPr>
            </a:lvl5pPr>
            <a:lvl6pPr marL="2514600" indent="-228600" eaLnBrk="0" fontAlgn="base" hangingPunct="0">
              <a:spcBef>
                <a:spcPct val="20000"/>
              </a:spcBef>
              <a:spcAft>
                <a:spcPct val="0"/>
              </a:spcAft>
              <a:buClr>
                <a:schemeClr val="tx2"/>
              </a:buClr>
              <a:buFont typeface="Courier New" pitchFamily="49" charset="0"/>
              <a:buChar char="­"/>
              <a:defRPr>
                <a:solidFill>
                  <a:schemeClr val="tx1"/>
                </a:solidFill>
                <a:latin typeface="Arial" charset="0"/>
              </a:defRPr>
            </a:lvl6pPr>
            <a:lvl7pPr marL="2971800" indent="-228600" eaLnBrk="0" fontAlgn="base" hangingPunct="0">
              <a:spcBef>
                <a:spcPct val="20000"/>
              </a:spcBef>
              <a:spcAft>
                <a:spcPct val="0"/>
              </a:spcAft>
              <a:buClr>
                <a:schemeClr val="tx2"/>
              </a:buClr>
              <a:buFont typeface="Courier New" pitchFamily="49" charset="0"/>
              <a:buChar char="­"/>
              <a:defRPr>
                <a:solidFill>
                  <a:schemeClr val="tx1"/>
                </a:solidFill>
                <a:latin typeface="Arial" charset="0"/>
              </a:defRPr>
            </a:lvl7pPr>
            <a:lvl8pPr marL="3429000" indent="-228600" eaLnBrk="0" fontAlgn="base" hangingPunct="0">
              <a:spcBef>
                <a:spcPct val="20000"/>
              </a:spcBef>
              <a:spcAft>
                <a:spcPct val="0"/>
              </a:spcAft>
              <a:buClr>
                <a:schemeClr val="tx2"/>
              </a:buClr>
              <a:buFont typeface="Courier New" pitchFamily="49" charset="0"/>
              <a:buChar char="­"/>
              <a:defRPr>
                <a:solidFill>
                  <a:schemeClr val="tx1"/>
                </a:solidFill>
                <a:latin typeface="Arial" charset="0"/>
              </a:defRPr>
            </a:lvl8pPr>
            <a:lvl9pPr marL="3886200" indent="-228600" eaLnBrk="0" fontAlgn="base" hangingPunct="0">
              <a:spcBef>
                <a:spcPct val="20000"/>
              </a:spcBef>
              <a:spcAft>
                <a:spcPct val="0"/>
              </a:spcAft>
              <a:buClr>
                <a:schemeClr val="tx2"/>
              </a:buClr>
              <a:buFont typeface="Courier New" pitchFamily="49" charset="0"/>
              <a:buChar char="­"/>
              <a:defRPr>
                <a:solidFill>
                  <a:schemeClr val="tx1"/>
                </a:solidFill>
                <a:latin typeface="Arial" charset="0"/>
              </a:defRPr>
            </a:lvl9pPr>
          </a:lstStyle>
          <a:p>
            <a:pPr eaLnBrk="1" hangingPunct="1">
              <a:spcBef>
                <a:spcPct val="0"/>
              </a:spcBef>
              <a:buClrTx/>
              <a:buFontTx/>
              <a:buNone/>
            </a:pPr>
            <a:fld id="{31537385-FB2C-4AF9-BFA8-6DE978F4813C}" type="slidenum">
              <a:rPr lang="en-US" altLang="en-US" sz="800" smtClean="0">
                <a:solidFill>
                  <a:schemeClr val="tx2"/>
                </a:solidFill>
              </a:rPr>
              <a:pPr eaLnBrk="1" hangingPunct="1">
                <a:spcBef>
                  <a:spcPct val="0"/>
                </a:spcBef>
                <a:buClrTx/>
                <a:buFontTx/>
                <a:buNone/>
              </a:pPr>
              <a:t>7</a:t>
            </a:fld>
            <a:endParaRPr lang="en-US" altLang="en-US" sz="800" dirty="0" smtClean="0">
              <a:solidFill>
                <a:schemeClr val="tx2"/>
              </a:solidFill>
            </a:endParaRPr>
          </a:p>
        </p:txBody>
      </p:sp>
    </p:spTree>
    <p:extLst>
      <p:ext uri="{BB962C8B-B14F-4D97-AF65-F5344CB8AC3E}">
        <p14:creationId xmlns:p14="http://schemas.microsoft.com/office/powerpoint/2010/main" val="51200822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790575" y="404813"/>
            <a:ext cx="7896225" cy="1168400"/>
          </a:xfrm>
        </p:spPr>
        <p:txBody>
          <a:bodyPr/>
          <a:lstStyle/>
          <a:p>
            <a:pPr algn="ctr"/>
            <a:r>
              <a:rPr lang="en-IN" altLang="en-US" i="1" dirty="0" smtClean="0"/>
              <a:t>Fifth Third Bancorp v. Dudenhoeffer </a:t>
            </a:r>
            <a:r>
              <a:rPr lang="en-IN" altLang="en-US" sz="2000" dirty="0" smtClean="0"/>
              <a:t/>
            </a:r>
            <a:br>
              <a:rPr lang="en-IN" altLang="en-US" sz="2000" dirty="0" smtClean="0"/>
            </a:br>
            <a:r>
              <a:rPr lang="en-IN" altLang="en-US" b="1" dirty="0" smtClean="0"/>
              <a:t>Claims</a:t>
            </a:r>
            <a:endParaRPr lang="en-US" altLang="en-US" b="1" dirty="0" smtClean="0"/>
          </a:p>
        </p:txBody>
      </p:sp>
      <p:sp>
        <p:nvSpPr>
          <p:cNvPr id="11267" name="Rectangle 3"/>
          <p:cNvSpPr>
            <a:spLocks noGrp="1" noChangeArrowheads="1"/>
          </p:cNvSpPr>
          <p:nvPr>
            <p:ph type="body" idx="1"/>
          </p:nvPr>
        </p:nvSpPr>
        <p:spPr>
          <a:xfrm>
            <a:off x="790575" y="1776413"/>
            <a:ext cx="7896225" cy="4305300"/>
          </a:xfrm>
        </p:spPr>
        <p:txBody>
          <a:bodyPr/>
          <a:lstStyle/>
          <a:p>
            <a:pPr marL="227013" lvl="1" indent="-227013">
              <a:spcBef>
                <a:spcPct val="50000"/>
              </a:spcBef>
              <a:buFontTx/>
              <a:buChar char="•"/>
            </a:pPr>
            <a:r>
              <a:rPr lang="en-US" altLang="en-US" dirty="0" smtClean="0"/>
              <a:t>Alleged Fifth Third engaged in lending practices that were equivalent to participation in the subprime market.</a:t>
            </a:r>
          </a:p>
          <a:p>
            <a:r>
              <a:rPr lang="en-US" altLang="en-US" sz="2000" dirty="0" smtClean="0"/>
              <a:t>Fifth Third stock declined 74% in value.</a:t>
            </a:r>
          </a:p>
          <a:p>
            <a:r>
              <a:rPr lang="en-US" altLang="en-US" sz="2000" b="1" dirty="0" smtClean="0"/>
              <a:t>Prudence claim </a:t>
            </a:r>
            <a:r>
              <a:rPr lang="en-US" altLang="en-US" sz="2000" dirty="0" smtClean="0"/>
              <a:t>alleged Defendants were aware: (i) of risks of such investments and (ii) that mismanagement along with inaccurate and misleading statements by executives caused stock price to be artificially inflated.</a:t>
            </a:r>
          </a:p>
          <a:p>
            <a:r>
              <a:rPr lang="en-US" altLang="en-US" sz="2000" b="1" dirty="0" smtClean="0"/>
              <a:t>Disclosure claim </a:t>
            </a:r>
            <a:r>
              <a:rPr lang="en-US" altLang="en-US" sz="2000" dirty="0" smtClean="0"/>
              <a:t>alleged Defendants failed to provide complete and accurate information about stock: (i) change away from traditional conservative lending philosophy, (ii) deteriorating Tier 1 capital quality, and (iii) failure to set aside adequate reserves for nonperforming loans.</a:t>
            </a:r>
          </a:p>
          <a:p>
            <a:endParaRPr lang="en-US" altLang="en-US" dirty="0" smtClean="0"/>
          </a:p>
        </p:txBody>
      </p:sp>
      <p:sp>
        <p:nvSpPr>
          <p:cNvPr id="11268" name="Slide Number Placeholder 13"/>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50000"/>
              </a:spcBef>
              <a:buClr>
                <a:schemeClr val="tx2"/>
              </a:buClr>
              <a:buChar char="•"/>
              <a:defRPr sz="2200">
                <a:solidFill>
                  <a:schemeClr val="tx1"/>
                </a:solidFill>
                <a:latin typeface="Arial" charset="0"/>
              </a:defRPr>
            </a:lvl1pPr>
            <a:lvl2pPr marL="742950" indent="-285750" eaLnBrk="0" hangingPunct="0">
              <a:spcBef>
                <a:spcPct val="20000"/>
              </a:spcBef>
              <a:buClr>
                <a:schemeClr val="tx2"/>
              </a:buClr>
              <a:buFont typeface="Courier New" pitchFamily="49" charset="0"/>
              <a:buChar char="­"/>
              <a:defRPr sz="2000">
                <a:solidFill>
                  <a:schemeClr val="tx1"/>
                </a:solidFill>
                <a:latin typeface="Arial" charset="0"/>
              </a:defRPr>
            </a:lvl2pPr>
            <a:lvl3pPr marL="1143000" indent="-228600" eaLnBrk="0" hangingPunct="0">
              <a:spcBef>
                <a:spcPct val="20000"/>
              </a:spcBef>
              <a:buClr>
                <a:schemeClr val="tx2"/>
              </a:buClr>
              <a:buFont typeface="Courier New" pitchFamily="49" charset="0"/>
              <a:buChar char="­"/>
              <a:defRPr>
                <a:solidFill>
                  <a:schemeClr val="tx1"/>
                </a:solidFill>
                <a:latin typeface="Arial" charset="0"/>
              </a:defRPr>
            </a:lvl3pPr>
            <a:lvl4pPr marL="1600200" indent="-228600" eaLnBrk="0" hangingPunct="0">
              <a:spcBef>
                <a:spcPct val="20000"/>
              </a:spcBef>
              <a:buClr>
                <a:schemeClr val="tx2"/>
              </a:buClr>
              <a:buFont typeface="Courier New" pitchFamily="49" charset="0"/>
              <a:buChar char="­"/>
              <a:defRPr>
                <a:solidFill>
                  <a:schemeClr val="tx1"/>
                </a:solidFill>
                <a:latin typeface="Arial" charset="0"/>
              </a:defRPr>
            </a:lvl4pPr>
            <a:lvl5pPr marL="2057400" indent="-228600" eaLnBrk="0" hangingPunct="0">
              <a:spcBef>
                <a:spcPct val="20000"/>
              </a:spcBef>
              <a:buClr>
                <a:schemeClr val="tx2"/>
              </a:buClr>
              <a:buFont typeface="Courier New" pitchFamily="49" charset="0"/>
              <a:buChar char="­"/>
              <a:defRPr>
                <a:solidFill>
                  <a:schemeClr val="tx1"/>
                </a:solidFill>
                <a:latin typeface="Arial" charset="0"/>
              </a:defRPr>
            </a:lvl5pPr>
            <a:lvl6pPr marL="2514600" indent="-228600" eaLnBrk="0" fontAlgn="base" hangingPunct="0">
              <a:spcBef>
                <a:spcPct val="20000"/>
              </a:spcBef>
              <a:spcAft>
                <a:spcPct val="0"/>
              </a:spcAft>
              <a:buClr>
                <a:schemeClr val="tx2"/>
              </a:buClr>
              <a:buFont typeface="Courier New" pitchFamily="49" charset="0"/>
              <a:buChar char="­"/>
              <a:defRPr>
                <a:solidFill>
                  <a:schemeClr val="tx1"/>
                </a:solidFill>
                <a:latin typeface="Arial" charset="0"/>
              </a:defRPr>
            </a:lvl6pPr>
            <a:lvl7pPr marL="2971800" indent="-228600" eaLnBrk="0" fontAlgn="base" hangingPunct="0">
              <a:spcBef>
                <a:spcPct val="20000"/>
              </a:spcBef>
              <a:spcAft>
                <a:spcPct val="0"/>
              </a:spcAft>
              <a:buClr>
                <a:schemeClr val="tx2"/>
              </a:buClr>
              <a:buFont typeface="Courier New" pitchFamily="49" charset="0"/>
              <a:buChar char="­"/>
              <a:defRPr>
                <a:solidFill>
                  <a:schemeClr val="tx1"/>
                </a:solidFill>
                <a:latin typeface="Arial" charset="0"/>
              </a:defRPr>
            </a:lvl7pPr>
            <a:lvl8pPr marL="3429000" indent="-228600" eaLnBrk="0" fontAlgn="base" hangingPunct="0">
              <a:spcBef>
                <a:spcPct val="20000"/>
              </a:spcBef>
              <a:spcAft>
                <a:spcPct val="0"/>
              </a:spcAft>
              <a:buClr>
                <a:schemeClr val="tx2"/>
              </a:buClr>
              <a:buFont typeface="Courier New" pitchFamily="49" charset="0"/>
              <a:buChar char="­"/>
              <a:defRPr>
                <a:solidFill>
                  <a:schemeClr val="tx1"/>
                </a:solidFill>
                <a:latin typeface="Arial" charset="0"/>
              </a:defRPr>
            </a:lvl8pPr>
            <a:lvl9pPr marL="3886200" indent="-228600" eaLnBrk="0" fontAlgn="base" hangingPunct="0">
              <a:spcBef>
                <a:spcPct val="20000"/>
              </a:spcBef>
              <a:spcAft>
                <a:spcPct val="0"/>
              </a:spcAft>
              <a:buClr>
                <a:schemeClr val="tx2"/>
              </a:buClr>
              <a:buFont typeface="Courier New" pitchFamily="49" charset="0"/>
              <a:buChar char="­"/>
              <a:defRPr>
                <a:solidFill>
                  <a:schemeClr val="tx1"/>
                </a:solidFill>
                <a:latin typeface="Arial" charset="0"/>
              </a:defRPr>
            </a:lvl9pPr>
          </a:lstStyle>
          <a:p>
            <a:pPr eaLnBrk="1" hangingPunct="1">
              <a:spcBef>
                <a:spcPct val="0"/>
              </a:spcBef>
              <a:buClrTx/>
              <a:buFontTx/>
              <a:buNone/>
            </a:pPr>
            <a:fld id="{CD48CF8B-AC5B-4DED-B9FF-333A095EE47E}" type="slidenum">
              <a:rPr lang="en-US" altLang="en-US" sz="800" smtClean="0">
                <a:solidFill>
                  <a:schemeClr val="tx2"/>
                </a:solidFill>
              </a:rPr>
              <a:pPr eaLnBrk="1" hangingPunct="1">
                <a:spcBef>
                  <a:spcPct val="0"/>
                </a:spcBef>
                <a:buClrTx/>
                <a:buFontTx/>
                <a:buNone/>
              </a:pPr>
              <a:t>8</a:t>
            </a:fld>
            <a:endParaRPr lang="en-US" altLang="en-US" sz="800" dirty="0" smtClean="0">
              <a:solidFill>
                <a:schemeClr val="tx2"/>
              </a:solidFill>
            </a:endParaRPr>
          </a:p>
        </p:txBody>
      </p:sp>
    </p:spTree>
    <p:extLst>
      <p:ext uri="{BB962C8B-B14F-4D97-AF65-F5344CB8AC3E}">
        <p14:creationId xmlns:p14="http://schemas.microsoft.com/office/powerpoint/2010/main" val="57016314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title" idx="4294967295"/>
          </p:nvPr>
        </p:nvSpPr>
        <p:spPr/>
        <p:txBody>
          <a:bodyPr/>
          <a:lstStyle/>
          <a:p>
            <a:pPr algn="ctr"/>
            <a:r>
              <a:rPr lang="en-IN" altLang="en-US" i="1" dirty="0" smtClean="0"/>
              <a:t>Fifth Third Bancorp v. Dudenhoeffer</a:t>
            </a:r>
            <a:r>
              <a:rPr lang="en-IN" altLang="en-US" sz="2000" dirty="0" smtClean="0"/>
              <a:t/>
            </a:r>
            <a:br>
              <a:rPr lang="en-IN" altLang="en-US" sz="2000" dirty="0" smtClean="0"/>
            </a:br>
            <a:r>
              <a:rPr lang="en-IN" altLang="en-US" b="1" dirty="0" smtClean="0"/>
              <a:t>Procedural History</a:t>
            </a:r>
            <a:endParaRPr lang="en-US" altLang="en-US" b="1" dirty="0" smtClean="0"/>
          </a:p>
        </p:txBody>
      </p:sp>
      <p:sp>
        <p:nvSpPr>
          <p:cNvPr id="12291" name="Rectangle 8"/>
          <p:cNvSpPr>
            <a:spLocks noGrp="1" noChangeArrowheads="1"/>
          </p:cNvSpPr>
          <p:nvPr>
            <p:ph type="body" idx="4294967295"/>
          </p:nvPr>
        </p:nvSpPr>
        <p:spPr>
          <a:xfrm>
            <a:off x="790575" y="1881188"/>
            <a:ext cx="7821613" cy="4264025"/>
          </a:xfrm>
        </p:spPr>
        <p:txBody>
          <a:bodyPr/>
          <a:lstStyle/>
          <a:p>
            <a:r>
              <a:rPr lang="en-US" altLang="en-US" dirty="0" smtClean="0"/>
              <a:t>District court dismissed (i) prudence claim for failure to rebut </a:t>
            </a:r>
            <a:r>
              <a:rPr lang="en-US" altLang="en-US" i="1" dirty="0" smtClean="0"/>
              <a:t>Moench</a:t>
            </a:r>
            <a:r>
              <a:rPr lang="en-US" altLang="en-US" dirty="0" smtClean="0"/>
              <a:t> presumption because “Fifth Third is and was a viable, ongoing concern” even though the complaint alleged the shift to the subprime market was “perhaps disastrous” and (ii) the disclosure claim because the statements and omissions incorporated in the SPD from the SEC filings were not made in a fiduciary capacity.</a:t>
            </a:r>
          </a:p>
          <a:p>
            <a:r>
              <a:rPr lang="en-US" altLang="en-US" dirty="0" smtClean="0"/>
              <a:t>Sixth Circuit reversed: (i) the presumption did </a:t>
            </a:r>
            <a:r>
              <a:rPr lang="en-US" altLang="en-US" i="1" dirty="0" smtClean="0"/>
              <a:t>not</a:t>
            </a:r>
            <a:r>
              <a:rPr lang="en-US" altLang="en-US" dirty="0" smtClean="0"/>
              <a:t> apply at pleading phase and could be rebutted by “showing that a prudent fiduciary acting under similar circumstances would have made a different investment decision;” (ii) incorporating SEC filings into a SPD was a fiduciary act.</a:t>
            </a:r>
          </a:p>
          <a:p>
            <a:endParaRPr lang="en-US" altLang="en-US" dirty="0" smtClean="0"/>
          </a:p>
          <a:p>
            <a:pPr lvl="1"/>
            <a:endParaRPr lang="en-US" altLang="en-US" dirty="0" smtClean="0"/>
          </a:p>
        </p:txBody>
      </p:sp>
      <p:sp>
        <p:nvSpPr>
          <p:cNvPr id="12292" name="Slide Number Placeholder 13"/>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50000"/>
              </a:spcBef>
              <a:buClr>
                <a:schemeClr val="tx2"/>
              </a:buClr>
              <a:buChar char="•"/>
              <a:defRPr sz="2200">
                <a:solidFill>
                  <a:schemeClr val="tx1"/>
                </a:solidFill>
                <a:latin typeface="Arial" charset="0"/>
              </a:defRPr>
            </a:lvl1pPr>
            <a:lvl2pPr marL="742950" indent="-285750" eaLnBrk="0" hangingPunct="0">
              <a:spcBef>
                <a:spcPct val="20000"/>
              </a:spcBef>
              <a:buClr>
                <a:schemeClr val="tx2"/>
              </a:buClr>
              <a:buFont typeface="Courier New" pitchFamily="49" charset="0"/>
              <a:buChar char="­"/>
              <a:defRPr sz="2000">
                <a:solidFill>
                  <a:schemeClr val="tx1"/>
                </a:solidFill>
                <a:latin typeface="Arial" charset="0"/>
              </a:defRPr>
            </a:lvl2pPr>
            <a:lvl3pPr marL="1143000" indent="-228600" eaLnBrk="0" hangingPunct="0">
              <a:spcBef>
                <a:spcPct val="20000"/>
              </a:spcBef>
              <a:buClr>
                <a:schemeClr val="tx2"/>
              </a:buClr>
              <a:buFont typeface="Courier New" pitchFamily="49" charset="0"/>
              <a:buChar char="­"/>
              <a:defRPr>
                <a:solidFill>
                  <a:schemeClr val="tx1"/>
                </a:solidFill>
                <a:latin typeface="Arial" charset="0"/>
              </a:defRPr>
            </a:lvl3pPr>
            <a:lvl4pPr marL="1600200" indent="-228600" eaLnBrk="0" hangingPunct="0">
              <a:spcBef>
                <a:spcPct val="20000"/>
              </a:spcBef>
              <a:buClr>
                <a:schemeClr val="tx2"/>
              </a:buClr>
              <a:buFont typeface="Courier New" pitchFamily="49" charset="0"/>
              <a:buChar char="­"/>
              <a:defRPr>
                <a:solidFill>
                  <a:schemeClr val="tx1"/>
                </a:solidFill>
                <a:latin typeface="Arial" charset="0"/>
              </a:defRPr>
            </a:lvl4pPr>
            <a:lvl5pPr marL="2057400" indent="-228600" eaLnBrk="0" hangingPunct="0">
              <a:spcBef>
                <a:spcPct val="20000"/>
              </a:spcBef>
              <a:buClr>
                <a:schemeClr val="tx2"/>
              </a:buClr>
              <a:buFont typeface="Courier New" pitchFamily="49" charset="0"/>
              <a:buChar char="­"/>
              <a:defRPr>
                <a:solidFill>
                  <a:schemeClr val="tx1"/>
                </a:solidFill>
                <a:latin typeface="Arial" charset="0"/>
              </a:defRPr>
            </a:lvl5pPr>
            <a:lvl6pPr marL="2514600" indent="-228600" eaLnBrk="0" fontAlgn="base" hangingPunct="0">
              <a:spcBef>
                <a:spcPct val="20000"/>
              </a:spcBef>
              <a:spcAft>
                <a:spcPct val="0"/>
              </a:spcAft>
              <a:buClr>
                <a:schemeClr val="tx2"/>
              </a:buClr>
              <a:buFont typeface="Courier New" pitchFamily="49" charset="0"/>
              <a:buChar char="­"/>
              <a:defRPr>
                <a:solidFill>
                  <a:schemeClr val="tx1"/>
                </a:solidFill>
                <a:latin typeface="Arial" charset="0"/>
              </a:defRPr>
            </a:lvl6pPr>
            <a:lvl7pPr marL="2971800" indent="-228600" eaLnBrk="0" fontAlgn="base" hangingPunct="0">
              <a:spcBef>
                <a:spcPct val="20000"/>
              </a:spcBef>
              <a:spcAft>
                <a:spcPct val="0"/>
              </a:spcAft>
              <a:buClr>
                <a:schemeClr val="tx2"/>
              </a:buClr>
              <a:buFont typeface="Courier New" pitchFamily="49" charset="0"/>
              <a:buChar char="­"/>
              <a:defRPr>
                <a:solidFill>
                  <a:schemeClr val="tx1"/>
                </a:solidFill>
                <a:latin typeface="Arial" charset="0"/>
              </a:defRPr>
            </a:lvl7pPr>
            <a:lvl8pPr marL="3429000" indent="-228600" eaLnBrk="0" fontAlgn="base" hangingPunct="0">
              <a:spcBef>
                <a:spcPct val="20000"/>
              </a:spcBef>
              <a:spcAft>
                <a:spcPct val="0"/>
              </a:spcAft>
              <a:buClr>
                <a:schemeClr val="tx2"/>
              </a:buClr>
              <a:buFont typeface="Courier New" pitchFamily="49" charset="0"/>
              <a:buChar char="­"/>
              <a:defRPr>
                <a:solidFill>
                  <a:schemeClr val="tx1"/>
                </a:solidFill>
                <a:latin typeface="Arial" charset="0"/>
              </a:defRPr>
            </a:lvl8pPr>
            <a:lvl9pPr marL="3886200" indent="-228600" eaLnBrk="0" fontAlgn="base" hangingPunct="0">
              <a:spcBef>
                <a:spcPct val="20000"/>
              </a:spcBef>
              <a:spcAft>
                <a:spcPct val="0"/>
              </a:spcAft>
              <a:buClr>
                <a:schemeClr val="tx2"/>
              </a:buClr>
              <a:buFont typeface="Courier New" pitchFamily="49" charset="0"/>
              <a:buChar char="­"/>
              <a:defRPr>
                <a:solidFill>
                  <a:schemeClr val="tx1"/>
                </a:solidFill>
                <a:latin typeface="Arial" charset="0"/>
              </a:defRPr>
            </a:lvl9pPr>
          </a:lstStyle>
          <a:p>
            <a:pPr eaLnBrk="1" hangingPunct="1">
              <a:spcBef>
                <a:spcPct val="0"/>
              </a:spcBef>
              <a:buClrTx/>
              <a:buFontTx/>
              <a:buNone/>
            </a:pPr>
            <a:fld id="{FA22E531-400D-47FE-97FE-5D072C8BAE57}" type="slidenum">
              <a:rPr lang="en-US" altLang="en-US" sz="800" smtClean="0">
                <a:solidFill>
                  <a:schemeClr val="tx2"/>
                </a:solidFill>
              </a:rPr>
              <a:pPr eaLnBrk="1" hangingPunct="1">
                <a:spcBef>
                  <a:spcPct val="0"/>
                </a:spcBef>
                <a:buClrTx/>
                <a:buFontTx/>
                <a:buNone/>
              </a:pPr>
              <a:t>9</a:t>
            </a:fld>
            <a:endParaRPr lang="en-US" altLang="en-US" sz="800" dirty="0" smtClean="0">
              <a:solidFill>
                <a:schemeClr val="tx2"/>
              </a:solidFill>
            </a:endParaRPr>
          </a:p>
        </p:txBody>
      </p:sp>
    </p:spTree>
    <p:extLst>
      <p:ext uri="{BB962C8B-B14F-4D97-AF65-F5344CB8AC3E}">
        <p14:creationId xmlns:p14="http://schemas.microsoft.com/office/powerpoint/2010/main" val="293189796"/>
      </p:ext>
    </p:extLst>
  </p:cSld>
  <p:clrMapOvr>
    <a:masterClrMapping/>
  </p:clrMapOvr>
  <p:timing>
    <p:tnLst>
      <p:par>
        <p:cTn id="1" dur="indefinite" restart="never" nodeType="tmRoot"/>
      </p:par>
    </p:tnLst>
  </p:timing>
</p:sld>
</file>

<file path=ppt/theme/theme1.xml><?xml version="1.0" encoding="utf-8"?>
<a:theme xmlns:a="http://schemas.openxmlformats.org/drawingml/2006/main" name="Blank">
  <a:themeElements>
    <a:clrScheme name="Blank 13">
      <a:dk1>
        <a:srgbClr val="333333"/>
      </a:dk1>
      <a:lt1>
        <a:srgbClr val="FFFFFF"/>
      </a:lt1>
      <a:dk2>
        <a:srgbClr val="007FAC"/>
      </a:dk2>
      <a:lt2>
        <a:srgbClr val="999A9D"/>
      </a:lt2>
      <a:accent1>
        <a:srgbClr val="FF7300"/>
      </a:accent1>
      <a:accent2>
        <a:srgbClr val="6C9D22"/>
      </a:accent2>
      <a:accent3>
        <a:srgbClr val="FFFFFF"/>
      </a:accent3>
      <a:accent4>
        <a:srgbClr val="2A2A2A"/>
      </a:accent4>
      <a:accent5>
        <a:srgbClr val="FFBCAA"/>
      </a:accent5>
      <a:accent6>
        <a:srgbClr val="618E1E"/>
      </a:accent6>
      <a:hlink>
        <a:srgbClr val="007FAC"/>
      </a:hlink>
      <a:folHlink>
        <a:srgbClr val="25167A"/>
      </a:folHlink>
    </a:clrScheme>
    <a:fontScheme name="Blank">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Blank 13">
        <a:dk1>
          <a:srgbClr val="333333"/>
        </a:dk1>
        <a:lt1>
          <a:srgbClr val="FFFFFF"/>
        </a:lt1>
        <a:dk2>
          <a:srgbClr val="007FAC"/>
        </a:dk2>
        <a:lt2>
          <a:srgbClr val="999A9D"/>
        </a:lt2>
        <a:accent1>
          <a:srgbClr val="FF7300"/>
        </a:accent1>
        <a:accent2>
          <a:srgbClr val="6C9D22"/>
        </a:accent2>
        <a:accent3>
          <a:srgbClr val="FFFFFF"/>
        </a:accent3>
        <a:accent4>
          <a:srgbClr val="2A2A2A"/>
        </a:accent4>
        <a:accent5>
          <a:srgbClr val="FFBCAA"/>
        </a:accent5>
        <a:accent6>
          <a:srgbClr val="618E1E"/>
        </a:accent6>
        <a:hlink>
          <a:srgbClr val="007FAC"/>
        </a:hlink>
        <a:folHlink>
          <a:srgbClr val="25167A"/>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Blank">
  <a:themeElements>
    <a:clrScheme name="1_Blank 13">
      <a:dk1>
        <a:srgbClr val="333333"/>
      </a:dk1>
      <a:lt1>
        <a:srgbClr val="FFFFFF"/>
      </a:lt1>
      <a:dk2>
        <a:srgbClr val="007FAC"/>
      </a:dk2>
      <a:lt2>
        <a:srgbClr val="999A9D"/>
      </a:lt2>
      <a:accent1>
        <a:srgbClr val="FF7300"/>
      </a:accent1>
      <a:accent2>
        <a:srgbClr val="6C9D22"/>
      </a:accent2>
      <a:accent3>
        <a:srgbClr val="FFFFFF"/>
      </a:accent3>
      <a:accent4>
        <a:srgbClr val="2A2A2A"/>
      </a:accent4>
      <a:accent5>
        <a:srgbClr val="FFBCAA"/>
      </a:accent5>
      <a:accent6>
        <a:srgbClr val="618E1E"/>
      </a:accent6>
      <a:hlink>
        <a:srgbClr val="007FAC"/>
      </a:hlink>
      <a:folHlink>
        <a:srgbClr val="25167A"/>
      </a:folHlink>
    </a:clrScheme>
    <a:fontScheme name="1_Blank">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Blank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Blank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Blank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Blank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Blank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Blank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Blank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Blank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Blank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Blank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Blank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1_Blank 13">
        <a:dk1>
          <a:srgbClr val="333333"/>
        </a:dk1>
        <a:lt1>
          <a:srgbClr val="FFFFFF"/>
        </a:lt1>
        <a:dk2>
          <a:srgbClr val="007FAC"/>
        </a:dk2>
        <a:lt2>
          <a:srgbClr val="999A9D"/>
        </a:lt2>
        <a:accent1>
          <a:srgbClr val="FF7300"/>
        </a:accent1>
        <a:accent2>
          <a:srgbClr val="6C9D22"/>
        </a:accent2>
        <a:accent3>
          <a:srgbClr val="FFFFFF"/>
        </a:accent3>
        <a:accent4>
          <a:srgbClr val="2A2A2A"/>
        </a:accent4>
        <a:accent5>
          <a:srgbClr val="FFBCAA"/>
        </a:accent5>
        <a:accent6>
          <a:srgbClr val="618E1E"/>
        </a:accent6>
        <a:hlink>
          <a:srgbClr val="007FAC"/>
        </a:hlink>
        <a:folHlink>
          <a:srgbClr val="25167A"/>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2_Blank">
  <a:themeElements>
    <a:clrScheme name="2_Blank 13">
      <a:dk1>
        <a:srgbClr val="333333"/>
      </a:dk1>
      <a:lt1>
        <a:srgbClr val="FFFFFF"/>
      </a:lt1>
      <a:dk2>
        <a:srgbClr val="007FAC"/>
      </a:dk2>
      <a:lt2>
        <a:srgbClr val="999A9D"/>
      </a:lt2>
      <a:accent1>
        <a:srgbClr val="FF7300"/>
      </a:accent1>
      <a:accent2>
        <a:srgbClr val="6C9D22"/>
      </a:accent2>
      <a:accent3>
        <a:srgbClr val="FFFFFF"/>
      </a:accent3>
      <a:accent4>
        <a:srgbClr val="2A2A2A"/>
      </a:accent4>
      <a:accent5>
        <a:srgbClr val="FFBCAA"/>
      </a:accent5>
      <a:accent6>
        <a:srgbClr val="618E1E"/>
      </a:accent6>
      <a:hlink>
        <a:srgbClr val="007FAC"/>
      </a:hlink>
      <a:folHlink>
        <a:srgbClr val="25167A"/>
      </a:folHlink>
    </a:clrScheme>
    <a:fontScheme name="2_Blank">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2_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2_Blank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2_Blank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2_Blank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2_Blank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2_Blank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2_Blank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2_Blank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2_Blank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2_Blank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2_Blank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2_Blank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2_Blank 13">
        <a:dk1>
          <a:srgbClr val="333333"/>
        </a:dk1>
        <a:lt1>
          <a:srgbClr val="FFFFFF"/>
        </a:lt1>
        <a:dk2>
          <a:srgbClr val="007FAC"/>
        </a:dk2>
        <a:lt2>
          <a:srgbClr val="999A9D"/>
        </a:lt2>
        <a:accent1>
          <a:srgbClr val="FF7300"/>
        </a:accent1>
        <a:accent2>
          <a:srgbClr val="6C9D22"/>
        </a:accent2>
        <a:accent3>
          <a:srgbClr val="FFFFFF"/>
        </a:accent3>
        <a:accent4>
          <a:srgbClr val="2A2A2A"/>
        </a:accent4>
        <a:accent5>
          <a:srgbClr val="FFBCAA"/>
        </a:accent5>
        <a:accent6>
          <a:srgbClr val="618E1E"/>
        </a:accent6>
        <a:hlink>
          <a:srgbClr val="007FAC"/>
        </a:hlink>
        <a:folHlink>
          <a:srgbClr val="25167A"/>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3_Blank">
  <a:themeElements>
    <a:clrScheme name="Blank 13">
      <a:dk1>
        <a:srgbClr val="333333"/>
      </a:dk1>
      <a:lt1>
        <a:srgbClr val="FFFFFF"/>
      </a:lt1>
      <a:dk2>
        <a:srgbClr val="007FAC"/>
      </a:dk2>
      <a:lt2>
        <a:srgbClr val="999A9D"/>
      </a:lt2>
      <a:accent1>
        <a:srgbClr val="FF7300"/>
      </a:accent1>
      <a:accent2>
        <a:srgbClr val="6C9D22"/>
      </a:accent2>
      <a:accent3>
        <a:srgbClr val="FFFFFF"/>
      </a:accent3>
      <a:accent4>
        <a:srgbClr val="2A2A2A"/>
      </a:accent4>
      <a:accent5>
        <a:srgbClr val="FFBCAA"/>
      </a:accent5>
      <a:accent6>
        <a:srgbClr val="618E1E"/>
      </a:accent6>
      <a:hlink>
        <a:srgbClr val="007FAC"/>
      </a:hlink>
      <a:folHlink>
        <a:srgbClr val="25167A"/>
      </a:folHlink>
    </a:clrScheme>
    <a:fontScheme name="Blank">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Blank 13">
        <a:dk1>
          <a:srgbClr val="333333"/>
        </a:dk1>
        <a:lt1>
          <a:srgbClr val="FFFFFF"/>
        </a:lt1>
        <a:dk2>
          <a:srgbClr val="007FAC"/>
        </a:dk2>
        <a:lt2>
          <a:srgbClr val="999A9D"/>
        </a:lt2>
        <a:accent1>
          <a:srgbClr val="FF7300"/>
        </a:accent1>
        <a:accent2>
          <a:srgbClr val="6C9D22"/>
        </a:accent2>
        <a:accent3>
          <a:srgbClr val="FFFFFF"/>
        </a:accent3>
        <a:accent4>
          <a:srgbClr val="2A2A2A"/>
        </a:accent4>
        <a:accent5>
          <a:srgbClr val="FFBCAA"/>
        </a:accent5>
        <a:accent6>
          <a:srgbClr val="618E1E"/>
        </a:accent6>
        <a:hlink>
          <a:srgbClr val="007FAC"/>
        </a:hlink>
        <a:folHlink>
          <a:srgbClr val="25167A"/>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4_Blank">
  <a:themeElements>
    <a:clrScheme name="Blank 13">
      <a:dk1>
        <a:srgbClr val="333333"/>
      </a:dk1>
      <a:lt1>
        <a:srgbClr val="FFFFFF"/>
      </a:lt1>
      <a:dk2>
        <a:srgbClr val="007FAC"/>
      </a:dk2>
      <a:lt2>
        <a:srgbClr val="999A9D"/>
      </a:lt2>
      <a:accent1>
        <a:srgbClr val="FF7300"/>
      </a:accent1>
      <a:accent2>
        <a:srgbClr val="6C9D22"/>
      </a:accent2>
      <a:accent3>
        <a:srgbClr val="FFFFFF"/>
      </a:accent3>
      <a:accent4>
        <a:srgbClr val="2A2A2A"/>
      </a:accent4>
      <a:accent5>
        <a:srgbClr val="FFBCAA"/>
      </a:accent5>
      <a:accent6>
        <a:srgbClr val="618E1E"/>
      </a:accent6>
      <a:hlink>
        <a:srgbClr val="007FAC"/>
      </a:hlink>
      <a:folHlink>
        <a:srgbClr val="25167A"/>
      </a:folHlink>
    </a:clrScheme>
    <a:fontScheme name="Blank">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Blank 13">
        <a:dk1>
          <a:srgbClr val="333333"/>
        </a:dk1>
        <a:lt1>
          <a:srgbClr val="FFFFFF"/>
        </a:lt1>
        <a:dk2>
          <a:srgbClr val="007FAC"/>
        </a:dk2>
        <a:lt2>
          <a:srgbClr val="999A9D"/>
        </a:lt2>
        <a:accent1>
          <a:srgbClr val="FF7300"/>
        </a:accent1>
        <a:accent2>
          <a:srgbClr val="6C9D22"/>
        </a:accent2>
        <a:accent3>
          <a:srgbClr val="FFFFFF"/>
        </a:accent3>
        <a:accent4>
          <a:srgbClr val="2A2A2A"/>
        </a:accent4>
        <a:accent5>
          <a:srgbClr val="FFBCAA"/>
        </a:accent5>
        <a:accent6>
          <a:srgbClr val="618E1E"/>
        </a:accent6>
        <a:hlink>
          <a:srgbClr val="007FAC"/>
        </a:hlink>
        <a:folHlink>
          <a:srgbClr val="25167A"/>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blank</Template>
  <TotalTime>2966</TotalTime>
  <Words>2422</Words>
  <Application>Microsoft Office PowerPoint</Application>
  <PresentationFormat>On-screen Show (4:3)</PresentationFormat>
  <Paragraphs>233</Paragraphs>
  <Slides>28</Slides>
  <Notes>28</Notes>
  <HiddenSlides>0</HiddenSlides>
  <MMClips>0</MMClips>
  <ScaleCrop>false</ScaleCrop>
  <HeadingPairs>
    <vt:vector size="4" baseType="variant">
      <vt:variant>
        <vt:lpstr>Theme</vt:lpstr>
      </vt:variant>
      <vt:variant>
        <vt:i4>5</vt:i4>
      </vt:variant>
      <vt:variant>
        <vt:lpstr>Slide Titles</vt:lpstr>
      </vt:variant>
      <vt:variant>
        <vt:i4>28</vt:i4>
      </vt:variant>
    </vt:vector>
  </HeadingPairs>
  <TitlesOfParts>
    <vt:vector size="33" baseType="lpstr">
      <vt:lpstr>Blank</vt:lpstr>
      <vt:lpstr>1_Blank</vt:lpstr>
      <vt:lpstr>2_Blank</vt:lpstr>
      <vt:lpstr>3_Blank</vt:lpstr>
      <vt:lpstr>4_Blank</vt:lpstr>
      <vt:lpstr>Employer Stock Fund Litigation:  Evaluating Fifth Third Bancorp v. Dudenhoeffer One Year Later</vt:lpstr>
      <vt:lpstr>Agenda</vt:lpstr>
      <vt:lpstr>Types of Claims Asserted in Publicly Traded Employer Stock Litigation</vt:lpstr>
      <vt:lpstr>Categories of Publicly Traded Employer Stock Litigation</vt:lpstr>
      <vt:lpstr>The Rise of the Moench Presumption</vt:lpstr>
      <vt:lpstr>The Sixth Circuit’s Pre-Dudenhoeffer View </vt:lpstr>
      <vt:lpstr>Fifth Third Bancorp v. Dudenhoeffer  Plan Design</vt:lpstr>
      <vt:lpstr>Fifth Third Bancorp v. Dudenhoeffer  Claims</vt:lpstr>
      <vt:lpstr>Fifth Third Bancorp v. Dudenhoeffer Procedural History</vt:lpstr>
      <vt:lpstr>Fifth Third Bancorp v. Dudenhoeffer – Sup. Ct.</vt:lpstr>
      <vt:lpstr>Fifth Third Bancorp v. Dudenhoeffer – Sup. Ct.</vt:lpstr>
      <vt:lpstr>Fifth Third Bancorp v. Dudenhoeffer – Sup. Ct. (cont’d)</vt:lpstr>
      <vt:lpstr>Fifth Third Bancorp v. Dudenhoeffer – Sup. Ct.  </vt:lpstr>
      <vt:lpstr>Fifth Third Bancorp v. Dudenhoeffer – Sup. Ct.  </vt:lpstr>
      <vt:lpstr>Fifth Third Bancorp v. Dudenhoeffer – Sup. Ct.</vt:lpstr>
      <vt:lpstr>Fifth Third Bancorp v. Dudenhoeffer – Sup. Ct.</vt:lpstr>
      <vt:lpstr>Fifth Third Bancorp v. Dudenhoeffer – Sup. Ct.</vt:lpstr>
      <vt:lpstr>Discussion Points</vt:lpstr>
      <vt:lpstr>Post-Dudenhoeffer Decisions</vt:lpstr>
      <vt:lpstr>Post-Dudenhoeffer Decisions</vt:lpstr>
      <vt:lpstr>Post-Dudenhoeffer Decisions</vt:lpstr>
      <vt:lpstr>Post-Dudenhoeffer Decisions</vt:lpstr>
      <vt:lpstr>Post-Dudenhoeffer Decisions</vt:lpstr>
      <vt:lpstr>Post-Dudenhoeffer Decisions</vt:lpstr>
      <vt:lpstr>Post-Dudenhoeffer Decisions</vt:lpstr>
      <vt:lpstr>Post-Dudenhoeffer Decisions</vt:lpstr>
      <vt:lpstr>Additional Post-Dudenhoeffer Discussion Topics</vt:lpstr>
      <vt:lpstr>Other Cases to Watch: Previously filed cases </vt:lpstr>
    </vt:vector>
  </TitlesOfParts>
  <Company>Proskauer Rose LLP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ERISA LITIGATION UPDATE  ALI-CLE EMPLOYEE BENEFITS  Pension, Profit-Sharing, Welfare,  and other Compensation Plans San Francisco, CA April 3, 2014</dc:title>
  <dc:creator>Proskauer</dc:creator>
  <cp:lastModifiedBy>Rutchik, Matthew - EBSA</cp:lastModifiedBy>
  <cp:revision>294</cp:revision>
  <cp:lastPrinted>2015-03-10T18:05:01Z</cp:lastPrinted>
  <dcterms:created xsi:type="dcterms:W3CDTF">2014-03-22T21:19:08Z</dcterms:created>
  <dcterms:modified xsi:type="dcterms:W3CDTF">2015-06-02T16:41:13Z</dcterms:modified>
</cp:coreProperties>
</file>